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notesMasterIdLst>
    <p:notesMasterId r:id="rId22"/>
  </p:notesMasterIdLst>
  <p:handoutMasterIdLst>
    <p:handoutMasterId r:id="rId23"/>
  </p:handoutMasterIdLst>
  <p:sldIdLst>
    <p:sldId id="351" r:id="rId2"/>
    <p:sldId id="282" r:id="rId3"/>
    <p:sldId id="395" r:id="rId4"/>
    <p:sldId id="281" r:id="rId5"/>
    <p:sldId id="422" r:id="rId6"/>
    <p:sldId id="436" r:id="rId7"/>
    <p:sldId id="352" r:id="rId8"/>
    <p:sldId id="419" r:id="rId9"/>
    <p:sldId id="417" r:id="rId10"/>
    <p:sldId id="437" r:id="rId11"/>
    <p:sldId id="430" r:id="rId12"/>
    <p:sldId id="438" r:id="rId13"/>
    <p:sldId id="429" r:id="rId14"/>
    <p:sldId id="439" r:id="rId15"/>
    <p:sldId id="440" r:id="rId16"/>
    <p:sldId id="441" r:id="rId17"/>
    <p:sldId id="443" r:id="rId18"/>
    <p:sldId id="442" r:id="rId19"/>
    <p:sldId id="428" r:id="rId20"/>
    <p:sldId id="42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6D5555-6B12-787F-0EAB-CC0113044EED}" name="Yuliya Chanova" initials="YC" userId="S::Yuliya_Chanova@epam.com::88ea7f45-86b8-4ed3-b4a1-07df1b9bf2d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6FF"/>
    <a:srgbClr val="00FFF0"/>
    <a:srgbClr val="B896FF"/>
    <a:srgbClr val="161616"/>
    <a:srgbClr val="2AFFCC"/>
    <a:srgbClr val="01F5FF"/>
    <a:srgbClr val="D8E763"/>
    <a:srgbClr val="DA0042"/>
    <a:srgbClr val="FF4798"/>
    <a:srgbClr val="FF4B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65"/>
    <p:restoredTop sz="94716"/>
  </p:normalViewPr>
  <p:slideViewPr>
    <p:cSldViewPr snapToGrid="0">
      <p:cViewPr>
        <p:scale>
          <a:sx n="129" d="100"/>
          <a:sy n="129" d="100"/>
        </p:scale>
        <p:origin x="1040"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0AE391-5090-4A20-BB83-AE7944D757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E0C791-4472-47EB-A5D1-40410E860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83E989-3A32-4871-848D-A577D002F4D8}" type="datetimeFigureOut">
              <a:rPr lang="en-US" smtClean="0"/>
              <a:t>11/22/25</a:t>
            </a:fld>
            <a:endParaRPr lang="en-US"/>
          </a:p>
        </p:txBody>
      </p:sp>
      <p:sp>
        <p:nvSpPr>
          <p:cNvPr id="4" name="Footer Placeholder 3">
            <a:extLst>
              <a:ext uri="{FF2B5EF4-FFF2-40B4-BE49-F238E27FC236}">
                <a16:creationId xmlns:a16="http://schemas.microsoft.com/office/drawing/2014/main" id="{24289C3D-9323-4256-B98A-37D9853EA9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71EE58-95EA-4121-8D8F-D9BF9D78CF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AC666C-E93D-47E9-A306-F95DA55A0DBF}" type="slidenum">
              <a:rPr lang="en-US" smtClean="0"/>
              <a:t>‹#›</a:t>
            </a:fld>
            <a:endParaRPr lang="en-US"/>
          </a:p>
        </p:txBody>
      </p:sp>
    </p:spTree>
    <p:extLst>
      <p:ext uri="{BB962C8B-B14F-4D97-AF65-F5344CB8AC3E}">
        <p14:creationId xmlns:p14="http://schemas.microsoft.com/office/powerpoint/2010/main" val="5174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80DEF-0AD7-4BDB-840C-61DE4010FC3D}" type="datetimeFigureOut">
              <a:rPr lang="en-US" smtClean="0"/>
              <a:t>11/22/25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8A001-691D-41D9-91DC-B9507CB04C79}" type="slidenum">
              <a:rPr lang="en-US" smtClean="0"/>
              <a:t>‹#›</a:t>
            </a:fld>
            <a:endParaRPr lang="en-US"/>
          </a:p>
        </p:txBody>
      </p:sp>
    </p:spTree>
    <p:extLst>
      <p:ext uri="{BB962C8B-B14F-4D97-AF65-F5344CB8AC3E}">
        <p14:creationId xmlns:p14="http://schemas.microsoft.com/office/powerpoint/2010/main" val="2206416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8A001-691D-41D9-91DC-B9507CB04C79}" type="slidenum">
              <a:rPr lang="en-US" smtClean="0"/>
              <a:t>2</a:t>
            </a:fld>
            <a:endParaRPr lang="en-US"/>
          </a:p>
        </p:txBody>
      </p:sp>
    </p:spTree>
    <p:extLst>
      <p:ext uri="{BB962C8B-B14F-4D97-AF65-F5344CB8AC3E}">
        <p14:creationId xmlns:p14="http://schemas.microsoft.com/office/powerpoint/2010/main" val="1377911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8A001-691D-41D9-91DC-B9507CB04C79}" type="slidenum">
              <a:rPr lang="en-US" smtClean="0"/>
              <a:t>8</a:t>
            </a:fld>
            <a:endParaRPr lang="en-US"/>
          </a:p>
        </p:txBody>
      </p:sp>
    </p:spTree>
    <p:extLst>
      <p:ext uri="{BB962C8B-B14F-4D97-AF65-F5344CB8AC3E}">
        <p14:creationId xmlns:p14="http://schemas.microsoft.com/office/powerpoint/2010/main" val="223573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8A001-691D-41D9-91DC-B9507CB04C79}" type="slidenum">
              <a:rPr lang="en-US" smtClean="0"/>
              <a:t>9</a:t>
            </a:fld>
            <a:endParaRPr lang="en-US"/>
          </a:p>
        </p:txBody>
      </p:sp>
    </p:spTree>
    <p:extLst>
      <p:ext uri="{BB962C8B-B14F-4D97-AF65-F5344CB8AC3E}">
        <p14:creationId xmlns:p14="http://schemas.microsoft.com/office/powerpoint/2010/main" val="1598356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A5D25-0F69-5498-AEE8-6ACC0BBA90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2A1100-E206-080D-6586-F5003A7DF4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31B5CC-9F4C-5F21-9A55-74C8C602B8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DC6CC8-0126-62E6-2880-6BB3913F1BED}"/>
              </a:ext>
            </a:extLst>
          </p:cNvPr>
          <p:cNvSpPr>
            <a:spLocks noGrp="1"/>
          </p:cNvSpPr>
          <p:nvPr>
            <p:ph type="sldNum" sz="quarter" idx="5"/>
          </p:nvPr>
        </p:nvSpPr>
        <p:spPr/>
        <p:txBody>
          <a:bodyPr/>
          <a:lstStyle/>
          <a:p>
            <a:fld id="{3F68A001-691D-41D9-91DC-B9507CB04C79}" type="slidenum">
              <a:rPr lang="en-US" smtClean="0"/>
              <a:t>10</a:t>
            </a:fld>
            <a:endParaRPr lang="en-US"/>
          </a:p>
        </p:txBody>
      </p:sp>
    </p:spTree>
    <p:extLst>
      <p:ext uri="{BB962C8B-B14F-4D97-AF65-F5344CB8AC3E}">
        <p14:creationId xmlns:p14="http://schemas.microsoft.com/office/powerpoint/2010/main" val="2248317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E4C2E-AB95-0B7D-4BFF-C05FDCBFA6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4F3969-1348-C995-C65A-64C289D8BB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C2B165-1C24-15C7-1C38-17D6BD15D5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CB51EC-32E7-2B7F-E4DA-F03FE1DE80B0}"/>
              </a:ext>
            </a:extLst>
          </p:cNvPr>
          <p:cNvSpPr>
            <a:spLocks noGrp="1"/>
          </p:cNvSpPr>
          <p:nvPr>
            <p:ph type="sldNum" sz="quarter" idx="5"/>
          </p:nvPr>
        </p:nvSpPr>
        <p:spPr/>
        <p:txBody>
          <a:bodyPr/>
          <a:lstStyle/>
          <a:p>
            <a:fld id="{3F68A001-691D-41D9-91DC-B9507CB04C79}" type="slidenum">
              <a:rPr lang="en-US" smtClean="0"/>
              <a:t>14</a:t>
            </a:fld>
            <a:endParaRPr lang="en-US"/>
          </a:p>
        </p:txBody>
      </p:sp>
    </p:spTree>
    <p:extLst>
      <p:ext uri="{BB962C8B-B14F-4D97-AF65-F5344CB8AC3E}">
        <p14:creationId xmlns:p14="http://schemas.microsoft.com/office/powerpoint/2010/main" val="3516492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EC52E-C8F9-08CD-C8EF-5B8CEB0A25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2B866-48DF-C10C-2F61-568CC2BCE6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948AFA-B4BB-BB68-324B-1B96451606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AFD5C5-D4B1-33C4-CFD4-B381697AF9CB}"/>
              </a:ext>
            </a:extLst>
          </p:cNvPr>
          <p:cNvSpPr>
            <a:spLocks noGrp="1"/>
          </p:cNvSpPr>
          <p:nvPr>
            <p:ph type="sldNum" sz="quarter" idx="5"/>
          </p:nvPr>
        </p:nvSpPr>
        <p:spPr/>
        <p:txBody>
          <a:bodyPr/>
          <a:lstStyle/>
          <a:p>
            <a:fld id="{3F68A001-691D-41D9-91DC-B9507CB04C79}" type="slidenum">
              <a:rPr lang="en-US" smtClean="0"/>
              <a:t>15</a:t>
            </a:fld>
            <a:endParaRPr lang="en-US"/>
          </a:p>
        </p:txBody>
      </p:sp>
    </p:spTree>
    <p:extLst>
      <p:ext uri="{BB962C8B-B14F-4D97-AF65-F5344CB8AC3E}">
        <p14:creationId xmlns:p14="http://schemas.microsoft.com/office/powerpoint/2010/main" val="2197093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A17CE-23B2-22C3-B06F-188D7B476F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D33B20-C933-71E9-2192-ED74CC8BCC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164E4E-6C23-2738-3B64-682B029921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AFABD4-18E9-5AF1-2EED-7B8AE3EE8046}"/>
              </a:ext>
            </a:extLst>
          </p:cNvPr>
          <p:cNvSpPr>
            <a:spLocks noGrp="1"/>
          </p:cNvSpPr>
          <p:nvPr>
            <p:ph type="sldNum" sz="quarter" idx="5"/>
          </p:nvPr>
        </p:nvSpPr>
        <p:spPr/>
        <p:txBody>
          <a:bodyPr/>
          <a:lstStyle/>
          <a:p>
            <a:fld id="{3F68A001-691D-41D9-91DC-B9507CB04C79}" type="slidenum">
              <a:rPr lang="en-US" smtClean="0"/>
              <a:t>16</a:t>
            </a:fld>
            <a:endParaRPr lang="en-US"/>
          </a:p>
        </p:txBody>
      </p:sp>
    </p:spTree>
    <p:extLst>
      <p:ext uri="{BB962C8B-B14F-4D97-AF65-F5344CB8AC3E}">
        <p14:creationId xmlns:p14="http://schemas.microsoft.com/office/powerpoint/2010/main" val="3956320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13945-5411-6083-79A1-926E8C4B18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D9420-2764-EA29-BA68-E37012C62C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BC6BCC-AC5E-11FC-117C-DC38CFB00D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0C1B82-FB82-EE3E-891A-D949A94CF7AE}"/>
              </a:ext>
            </a:extLst>
          </p:cNvPr>
          <p:cNvSpPr>
            <a:spLocks noGrp="1"/>
          </p:cNvSpPr>
          <p:nvPr>
            <p:ph type="sldNum" sz="quarter" idx="5"/>
          </p:nvPr>
        </p:nvSpPr>
        <p:spPr/>
        <p:txBody>
          <a:bodyPr/>
          <a:lstStyle/>
          <a:p>
            <a:fld id="{3F68A001-691D-41D9-91DC-B9507CB04C79}" type="slidenum">
              <a:rPr lang="en-US" smtClean="0"/>
              <a:t>17</a:t>
            </a:fld>
            <a:endParaRPr lang="en-US"/>
          </a:p>
        </p:txBody>
      </p:sp>
    </p:spTree>
    <p:extLst>
      <p:ext uri="{BB962C8B-B14F-4D97-AF65-F5344CB8AC3E}">
        <p14:creationId xmlns:p14="http://schemas.microsoft.com/office/powerpoint/2010/main" val="1710803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73264-A9FC-8C2A-2D95-7E330D9D73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16896B-BB98-4580-4590-8F2AB3915B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F6D003-8A32-4D4A-7D0F-E7E1EA905C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8B54D0-7FD0-37FF-0C3E-20BAA1D5BF66}"/>
              </a:ext>
            </a:extLst>
          </p:cNvPr>
          <p:cNvSpPr>
            <a:spLocks noGrp="1"/>
          </p:cNvSpPr>
          <p:nvPr>
            <p:ph type="sldNum" sz="quarter" idx="5"/>
          </p:nvPr>
        </p:nvSpPr>
        <p:spPr/>
        <p:txBody>
          <a:bodyPr/>
          <a:lstStyle/>
          <a:p>
            <a:fld id="{3F68A001-691D-41D9-91DC-B9507CB04C79}" type="slidenum">
              <a:rPr lang="en-US" smtClean="0"/>
              <a:t>18</a:t>
            </a:fld>
            <a:endParaRPr lang="en-US"/>
          </a:p>
        </p:txBody>
      </p:sp>
    </p:spTree>
    <p:extLst>
      <p:ext uri="{BB962C8B-B14F-4D97-AF65-F5344CB8AC3E}">
        <p14:creationId xmlns:p14="http://schemas.microsoft.com/office/powerpoint/2010/main" val="37089300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Image">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35825" y="1655821"/>
            <a:ext cx="8060366" cy="2103140"/>
          </a:xfrm>
          <a:prstGeom prst="rect">
            <a:avLst/>
          </a:prstGeom>
        </p:spPr>
        <p:txBody>
          <a:bodyPr wrap="square">
            <a:spAutoFit/>
          </a:bodyPr>
          <a:lstStyle>
            <a:lvl1pPr>
              <a:lnSpc>
                <a:spcPts val="8200"/>
              </a:lnSpc>
              <a:spcBef>
                <a:spcPts val="0"/>
              </a:spcBef>
              <a:defRPr sz="8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5825" y="4670399"/>
            <a:ext cx="10515600" cy="455381"/>
          </a:xfrm>
          <a:prstGeom prst="rect">
            <a:avLst/>
          </a:prstGeom>
        </p:spPr>
        <p:txBody>
          <a:bodyPr wrap="square">
            <a:spAutoFit/>
          </a:bodyPr>
          <a:lstStyle>
            <a:lvl1pPr>
              <a:lnSpc>
                <a:spcPct val="150000"/>
              </a:lnSpc>
              <a:spcBef>
                <a:spcPts val="0"/>
              </a:spcBef>
              <a:defRPr sz="22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5825" y="5393921"/>
            <a:ext cx="6489700" cy="200055"/>
          </a:xfrm>
          <a:prstGeom prst="rect">
            <a:avLst/>
          </a:prstGeom>
        </p:spPr>
        <p:txBody>
          <a:bodyPr>
            <a:spAutoFit/>
          </a:bodyPr>
          <a:lstStyle>
            <a:lvl1pPr>
              <a:lnSpc>
                <a:spcPct val="100000"/>
              </a:lnSpc>
              <a:spcBef>
                <a:spcPts val="0"/>
              </a:spcBef>
              <a:defRPr sz="1300" b="1" i="0" spc="400" baseline="0">
                <a:solidFill>
                  <a:srgbClr val="00F6FF"/>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5825"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bg1"/>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pic>
        <p:nvPicPr>
          <p:cNvPr id="3" name="Picture 2">
            <a:extLst>
              <a:ext uri="{FF2B5EF4-FFF2-40B4-BE49-F238E27FC236}">
                <a16:creationId xmlns:a16="http://schemas.microsoft.com/office/drawing/2014/main" id="{8AA3D84A-3A3E-A95D-16B1-DEAB594B0B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716555"/>
            <a:ext cx="658001" cy="241912"/>
          </a:xfrm>
          <a:prstGeom prst="rect">
            <a:avLst/>
          </a:prstGeom>
        </p:spPr>
      </p:pic>
      <p:sp>
        <p:nvSpPr>
          <p:cNvPr id="6" name="Picture Placeholder 5">
            <a:extLst>
              <a:ext uri="{FF2B5EF4-FFF2-40B4-BE49-F238E27FC236}">
                <a16:creationId xmlns:a16="http://schemas.microsoft.com/office/drawing/2014/main" id="{0374159C-7297-E470-BBCD-D20C41E7AF68}"/>
              </a:ext>
            </a:extLst>
          </p:cNvPr>
          <p:cNvSpPr>
            <a:spLocks noGrp="1"/>
          </p:cNvSpPr>
          <p:nvPr>
            <p:ph type="pic" sz="quarter" idx="13"/>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1218219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C30E-9F31-D8F5-1E4D-396AE47857CE}"/>
              </a:ext>
            </a:extLst>
          </p:cNvPr>
          <p:cNvSpPr>
            <a:spLocks noGrp="1"/>
          </p:cNvSpPr>
          <p:nvPr>
            <p:ph type="title" hasCustomPrompt="1"/>
          </p:nvPr>
        </p:nvSpPr>
        <p:spPr>
          <a:xfrm>
            <a:off x="633632" y="722843"/>
            <a:ext cx="10896600" cy="338554"/>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38C437B2-D94C-1848-2A24-39D1B91C9CA8}"/>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088780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0FA9B4-7015-F669-A684-04DBF3A8020F}"/>
              </a:ext>
            </a:extLst>
          </p:cNvPr>
          <p:cNvSpPr>
            <a:spLocks noGrp="1"/>
          </p:cNvSpPr>
          <p:nvPr>
            <p:ph type="title" hasCustomPrompt="1"/>
          </p:nvPr>
        </p:nvSpPr>
        <p:spPr>
          <a:xfrm>
            <a:off x="633632" y="722843"/>
            <a:ext cx="10896600" cy="338554"/>
          </a:xfrm>
          <a:prstGeom prst="rect">
            <a:avLst/>
          </a:prstGeom>
        </p:spPr>
        <p:txBody>
          <a:bodyPr lIns="0" tIns="0" rIns="0" bIns="0">
            <a:noAutofit/>
          </a:bodyPr>
          <a:lstStyle>
            <a:lvl1pPr>
              <a:defRPr lang="en-US" dirty="0">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5" name="Text Placeholder 10">
            <a:extLst>
              <a:ext uri="{FF2B5EF4-FFF2-40B4-BE49-F238E27FC236}">
                <a16:creationId xmlns:a16="http://schemas.microsoft.com/office/drawing/2014/main" id="{377A3A7C-9EA1-F184-A7F0-65CDB16D77DE}"/>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
        <p:nvSpPr>
          <p:cNvPr id="6" name="Text Placeholder 8">
            <a:extLst>
              <a:ext uri="{FF2B5EF4-FFF2-40B4-BE49-F238E27FC236}">
                <a16:creationId xmlns:a16="http://schemas.microsoft.com/office/drawing/2014/main" id="{FC5FFC92-2965-BCAA-1CC8-1CF099E8A937}"/>
              </a:ext>
            </a:extLst>
          </p:cNvPr>
          <p:cNvSpPr>
            <a:spLocks noGrp="1"/>
          </p:cNvSpPr>
          <p:nvPr>
            <p:ph type="body" sz="quarter" idx="11" hasCustomPrompt="1"/>
          </p:nvPr>
        </p:nvSpPr>
        <p:spPr>
          <a:xfrm>
            <a:off x="633632" y="1211252"/>
            <a:ext cx="10896600" cy="480060"/>
          </a:xfrm>
          <a:prstGeom prst="rect">
            <a:avLst/>
          </a:prstGeom>
        </p:spPr>
        <p:txBody>
          <a:bodyPr wrap="square" lIns="0" tIns="0" rIns="0" bIns="0" anchor="t" anchorCtr="0">
            <a:norm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1400" b="1" i="0" kern="120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Tree>
    <p:extLst>
      <p:ext uri="{BB962C8B-B14F-4D97-AF65-F5344CB8AC3E}">
        <p14:creationId xmlns:p14="http://schemas.microsoft.com/office/powerpoint/2010/main" val="238352404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04705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section_Divider">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3300" y="1968918"/>
            <a:ext cx="10869110" cy="2031325"/>
          </a:xfrm>
          <a:prstGeom prst="rect">
            <a:avLst/>
          </a:prstGeom>
        </p:spPr>
        <p:txBody>
          <a:bodyPr wrap="square">
            <a:spAutoFit/>
          </a:bodyPr>
          <a:lstStyle>
            <a:lvl1pPr>
              <a:defRPr sz="6600" b="0" i="0">
                <a:solidFill>
                  <a:schemeClr val="bg1"/>
                </a:solidFill>
                <a:latin typeface="Calibri Light" panose="020F0302020204030204" pitchFamily="34" charset="0"/>
                <a:cs typeface="Calibri Light" panose="020F0302020204030204" pitchFamily="34" charset="0"/>
              </a:defRPr>
            </a:lvl1pPr>
          </a:lstStyle>
          <a:p>
            <a:r>
              <a:rPr lang="en-US"/>
              <a:t>Sometimes You Want to Use a </a:t>
            </a:r>
            <a:br>
              <a:rPr lang="en-US"/>
            </a:br>
            <a:r>
              <a:rPr lang="en-US"/>
              <a:t>Subsection Divider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43460" y="4784228"/>
            <a:ext cx="4757677" cy="492443"/>
          </a:xfrm>
          <a:prstGeom prst="rect">
            <a:avLst/>
          </a:prstGeom>
        </p:spPr>
        <p:txBody>
          <a:bodyPr wrap="square" anchor="t" anchorCtr="0">
            <a:spAutoFit/>
          </a:bodyPr>
          <a:lstStyle>
            <a:lvl1pPr>
              <a:defRPr sz="1600" b="0" i="0">
                <a:latin typeface="Calibri Light" panose="020F0302020204030204" pitchFamily="34" charset="0"/>
                <a:cs typeface="Calibri Light" panose="020F0302020204030204" pitchFamily="34" charset="0"/>
              </a:defRPr>
            </a:lvl1pPr>
          </a:lstStyle>
          <a:p>
            <a:pPr lvl="0"/>
            <a:r>
              <a:rPr lang="en-US"/>
              <a:t>This slide can serve you well. It even has a space for a little something under the title.</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43460" y="1071880"/>
            <a:ext cx="498928" cy="307777"/>
          </a:xfrm>
          <a:prstGeom prst="rect">
            <a:avLst/>
          </a:prstGeom>
        </p:spPr>
        <p:txBody>
          <a:bodyPr wrap="square" anchor="t" anchorCtr="0">
            <a:spAutoFit/>
          </a:bodyPr>
          <a:lstStyle>
            <a:lvl1pPr algn="l">
              <a:defRPr sz="2000" b="1">
                <a:gradFill>
                  <a:gsLst>
                    <a:gs pos="0">
                      <a:srgbClr val="00FFF0"/>
                    </a:gs>
                    <a:gs pos="44000">
                      <a:srgbClr val="00F6FF"/>
                    </a:gs>
                    <a:gs pos="75000">
                      <a:srgbClr val="B896FF"/>
                    </a:gs>
                  </a:gsLst>
                  <a:lin ang="1800000" scaled="0"/>
                </a:gradFill>
              </a:defRPr>
            </a:lvl1pPr>
          </a:lstStyle>
          <a:p>
            <a:pPr lvl="0"/>
            <a:r>
              <a:rPr lang="en-US"/>
              <a:t>01</a:t>
            </a:r>
          </a:p>
        </p:txBody>
      </p:sp>
      <p:sp>
        <p:nvSpPr>
          <p:cNvPr id="2" name="Text Placeholder 4">
            <a:extLst>
              <a:ext uri="{FF2B5EF4-FFF2-40B4-BE49-F238E27FC236}">
                <a16:creationId xmlns:a16="http://schemas.microsoft.com/office/drawing/2014/main" id="{38048DD2-9EC2-D0E6-390B-D6FEF7F7E08B}"/>
              </a:ext>
            </a:extLst>
          </p:cNvPr>
          <p:cNvSpPr>
            <a:spLocks noGrp="1"/>
          </p:cNvSpPr>
          <p:nvPr>
            <p:ph type="body" sz="quarter" idx="11" hasCustomPrompt="1"/>
          </p:nvPr>
        </p:nvSpPr>
        <p:spPr>
          <a:xfrm>
            <a:off x="643460" y="1563803"/>
            <a:ext cx="3732914" cy="153888"/>
          </a:xfrm>
          <a:prstGeom prst="rect">
            <a:avLst/>
          </a:prstGeom>
        </p:spPr>
        <p:txBody>
          <a:bodyPr wrap="square">
            <a:spAutoFit/>
          </a:bodyPr>
          <a:lstStyle>
            <a:lvl1pPr>
              <a:lnSpc>
                <a:spcPct val="100000"/>
              </a:lnSpc>
              <a:spcBef>
                <a:spcPts val="0"/>
              </a:spcBef>
              <a:defRPr sz="1000" b="0" i="0" spc="300">
                <a:solidFill>
                  <a:schemeClr val="bg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3" name="TextBox 2">
            <a:extLst>
              <a:ext uri="{FF2B5EF4-FFF2-40B4-BE49-F238E27FC236}">
                <a16:creationId xmlns:a16="http://schemas.microsoft.com/office/drawing/2014/main" id="{D36A3F60-C785-55F7-FFFA-6777E5B0CF19}"/>
              </a:ext>
            </a:extLst>
          </p:cNvPr>
          <p:cNvSpPr txBox="1"/>
          <p:nvPr userDrawn="1"/>
        </p:nvSpPr>
        <p:spPr>
          <a:xfrm>
            <a:off x="905069" y="6475445"/>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378257309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llout_Text_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B310E8-6618-FE08-E6DC-00BA11F812CC}"/>
              </a:ext>
            </a:extLst>
          </p:cNvPr>
          <p:cNvSpPr/>
          <p:nvPr userDrawn="1"/>
        </p:nvSpPr>
        <p:spPr bwMode="auto">
          <a:xfrm>
            <a:off x="6096000" y="0"/>
            <a:ext cx="6096000" cy="6858000"/>
          </a:xfrm>
          <a:prstGeom prst="rect">
            <a:avLst/>
          </a:prstGeom>
          <a:solidFill>
            <a:srgbClr val="FBFAFA"/>
          </a:solidFill>
          <a:ln>
            <a:noFill/>
          </a:ln>
          <a:effectLst/>
        </p:spPr>
        <p:txBody>
          <a:bodyPr wrap="none" rtlCol="0" anchor="ctr"/>
          <a:lstStyle/>
          <a:p>
            <a:pPr algn="ctr"/>
            <a:endParaRPr lang="en-US" sz="2400" err="1">
              <a:solidFill>
                <a:srgbClr val="FBFAFA"/>
              </a:solidFill>
              <a:latin typeface="Calibri Light" panose="020F0302020204030204" pitchFamily="34" charset="0"/>
              <a:ea typeface="Human Sans ExtraLight" charset="0"/>
              <a:cs typeface="Human Sans ExtraLight" charset="0"/>
            </a:endParaRPr>
          </a:p>
        </p:txBody>
      </p:sp>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7540" y="1739153"/>
            <a:ext cx="5333999" cy="2769989"/>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34201" y="1981200"/>
            <a:ext cx="4610100" cy="2439386"/>
          </a:xfrm>
          <a:prstGeom prst="rect">
            <a:avLst/>
          </a:prstGeom>
        </p:spPr>
        <p:txBody>
          <a:bodyPr wrap="square" anchor="t" anchorCtr="0">
            <a:spAutoFit/>
          </a:bodyPr>
          <a:lstStyle>
            <a:lvl1pPr>
              <a:lnSpc>
                <a:spcPts val="2400"/>
              </a:lnSpc>
              <a:defRPr sz="1600" b="0" i="0">
                <a:solidFill>
                  <a:srgbClr val="000000"/>
                </a:solidFill>
                <a:latin typeface="Calibri Light" panose="020F0302020204030204" pitchFamily="34" charset="0"/>
                <a:cs typeface="Calibri Light" panose="020F0302020204030204" pitchFamily="34" charset="0"/>
              </a:defRPr>
            </a:lvl1pPr>
          </a:lstStyle>
          <a:p>
            <a:pPr lvl="0"/>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a:t>
            </a:r>
          </a:p>
        </p:txBody>
      </p:sp>
      <p:sp>
        <p:nvSpPr>
          <p:cNvPr id="2" name="TextBox 1">
            <a:extLst>
              <a:ext uri="{FF2B5EF4-FFF2-40B4-BE49-F238E27FC236}">
                <a16:creationId xmlns:a16="http://schemas.microsoft.com/office/drawing/2014/main" id="{FC6DF0B1-39A8-66D2-5901-784B6426A5BC}"/>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63F04122-42C2-36BC-47CE-0B679AD5BEF4}"/>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
        <p:nvSpPr>
          <p:cNvPr id="7" name="Title 1">
            <a:extLst>
              <a:ext uri="{FF2B5EF4-FFF2-40B4-BE49-F238E27FC236}">
                <a16:creationId xmlns:a16="http://schemas.microsoft.com/office/drawing/2014/main" id="{78B58A26-A489-E0C7-76A6-353A0E98D08D}"/>
              </a:ext>
            </a:extLst>
          </p:cNvPr>
          <p:cNvSpPr txBox="1">
            <a:spLocks/>
          </p:cNvSpPr>
          <p:nvPr userDrawn="1"/>
        </p:nvSpPr>
        <p:spPr>
          <a:xfrm>
            <a:off x="633632" y="722842"/>
            <a:ext cx="5341718" cy="343957"/>
          </a:xfrm>
          <a:prstGeom prst="rect">
            <a:avLst/>
          </a:prstGeom>
        </p:spPr>
        <p:txBody>
          <a:bodyPr lIns="0" tIns="0" rIns="0" bIns="0">
            <a:noAutofit/>
          </a:bodyPr>
          <a:lstStyle>
            <a:lvl1pPr algn="l" defTabSz="914400" rtl="0" eaLnBrk="1" latinLnBrk="0" hangingPunct="1">
              <a:lnSpc>
                <a:spcPct val="100000"/>
              </a:lnSpc>
              <a:spcBef>
                <a:spcPct val="0"/>
              </a:spcBef>
              <a:buNone/>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a:spcBef>
                <a:spcPts val="0"/>
              </a:spcBef>
              <a:buFont typeface="Arial" panose="020B0604020202020204" pitchFamily="34" charset="0"/>
              <a:buNone/>
            </a:pPr>
            <a:r>
              <a:rPr lang="en-US"/>
              <a:t>Title Goes Here</a:t>
            </a:r>
          </a:p>
        </p:txBody>
      </p:sp>
      <p:sp>
        <p:nvSpPr>
          <p:cNvPr id="9" name="Text Placeholder 10">
            <a:extLst>
              <a:ext uri="{FF2B5EF4-FFF2-40B4-BE49-F238E27FC236}">
                <a16:creationId xmlns:a16="http://schemas.microsoft.com/office/drawing/2014/main" id="{24550C39-4E9B-6498-10DD-2EE07D469277}"/>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9533527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llout_Text_B">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3295A6AC-FD32-C87C-6A0D-33F65D81BF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20713" y="1739153"/>
            <a:ext cx="5333999" cy="2769989"/>
          </a:xfrm>
          <a:prstGeom prst="rect">
            <a:avLst/>
          </a:prstGeom>
        </p:spPr>
        <p:txBody>
          <a:bodyPr wrap="square">
            <a:spAutoFit/>
          </a:bodyPr>
          <a:lstStyle>
            <a:lvl1pPr>
              <a:defRPr sz="6000" b="0" i="0">
                <a:solidFill>
                  <a:srgbClr val="000000"/>
                </a:solidFill>
                <a:latin typeface="Calibri" panose="020F0502020204030204" pitchFamily="34" charset="0"/>
                <a:cs typeface="Calibri" panose="020F0502020204030204" pitchFamily="34" charset="0"/>
              </a:defRPr>
            </a:lvl1pPr>
          </a:lstStyle>
          <a:p>
            <a:r>
              <a:rPr lang="en-US"/>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34201" y="1981200"/>
            <a:ext cx="4610100" cy="2439386"/>
          </a:xfrm>
          <a:prstGeom prst="rect">
            <a:avLst/>
          </a:prstGeom>
        </p:spPr>
        <p:txBody>
          <a:bodyPr wrap="square" anchor="t" anchorCtr="0">
            <a:spAutoFit/>
          </a:bodyPr>
          <a:lstStyle>
            <a:lvl1pPr>
              <a:lnSpc>
                <a:spcPts val="2400"/>
              </a:lnSpc>
              <a:defRPr sz="1600" b="0" i="0">
                <a:solidFill>
                  <a:schemeClr val="bg1"/>
                </a:solidFill>
                <a:latin typeface="Calibri Light" panose="020F0302020204030204" pitchFamily="34" charset="0"/>
                <a:cs typeface="Calibri Light" panose="020F0302020204030204" pitchFamily="34" charset="0"/>
              </a:defRPr>
            </a:lvl1pPr>
          </a:lstStyle>
          <a:p>
            <a:pPr lvl="0"/>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a:t>
            </a:r>
          </a:p>
        </p:txBody>
      </p:sp>
      <p:pic>
        <p:nvPicPr>
          <p:cNvPr id="5" name="Picture 4">
            <a:extLst>
              <a:ext uri="{FF2B5EF4-FFF2-40B4-BE49-F238E27FC236}">
                <a16:creationId xmlns:a16="http://schemas.microsoft.com/office/drawing/2014/main" id="{A2B35227-E4B8-E7D7-CFC8-BEC6F4696E8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59128"/>
            <a:ext cx="495300" cy="182096"/>
          </a:xfrm>
          <a:prstGeom prst="rect">
            <a:avLst/>
          </a:prstGeom>
        </p:spPr>
      </p:pic>
      <p:sp>
        <p:nvSpPr>
          <p:cNvPr id="9" name="Text Placeholder 4">
            <a:extLst>
              <a:ext uri="{FF2B5EF4-FFF2-40B4-BE49-F238E27FC236}">
                <a16:creationId xmlns:a16="http://schemas.microsoft.com/office/drawing/2014/main" id="{F98434BA-C643-9226-9074-622A044FDF97}"/>
              </a:ext>
            </a:extLst>
          </p:cNvPr>
          <p:cNvSpPr>
            <a:spLocks noGrp="1"/>
          </p:cNvSpPr>
          <p:nvPr>
            <p:ph type="body" sz="quarter" idx="11" hasCustomPrompt="1"/>
          </p:nvPr>
        </p:nvSpPr>
        <p:spPr>
          <a:xfrm>
            <a:off x="620713" y="419100"/>
            <a:ext cx="3732914" cy="153888"/>
          </a:xfrm>
          <a:prstGeom prst="rect">
            <a:avLst/>
          </a:prstGeom>
        </p:spPr>
        <p:txBody>
          <a:bodyPr wrap="square">
            <a:spAutoFit/>
          </a:bodyPr>
          <a:lstStyle>
            <a:lvl1pPr>
              <a:lnSpc>
                <a:spcPct val="100000"/>
              </a:lnSpc>
              <a:spcBef>
                <a:spcPts val="0"/>
              </a:spcBef>
              <a:defRPr sz="1000" b="0" i="0" spc="300">
                <a:solidFill>
                  <a:srgbClr val="000000"/>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10" name="Text Placeholder 4">
            <a:extLst>
              <a:ext uri="{FF2B5EF4-FFF2-40B4-BE49-F238E27FC236}">
                <a16:creationId xmlns:a16="http://schemas.microsoft.com/office/drawing/2014/main" id="{B89EA330-0A46-587B-303A-AB92923709B7}"/>
              </a:ext>
            </a:extLst>
          </p:cNvPr>
          <p:cNvSpPr>
            <a:spLocks noGrp="1"/>
          </p:cNvSpPr>
          <p:nvPr>
            <p:ph type="body" sz="quarter" idx="25" hasCustomPrompt="1"/>
          </p:nvPr>
        </p:nvSpPr>
        <p:spPr>
          <a:xfrm>
            <a:off x="620713" y="722843"/>
            <a:ext cx="3759901" cy="338554"/>
          </a:xfrm>
          <a:prstGeom prst="rect">
            <a:avLst/>
          </a:prstGeom>
        </p:spPr>
        <p:txBody>
          <a:bodyPr wrap="square">
            <a:spAutoFit/>
          </a:bodyPr>
          <a:lstStyle>
            <a:lvl1pPr>
              <a:lnSpc>
                <a:spcPct val="100000"/>
              </a:lnSpc>
              <a:spcBef>
                <a:spcPts val="0"/>
              </a:spcBef>
              <a:defRPr sz="2200" b="1" i="0" spc="0">
                <a:solidFill>
                  <a:srgbClr val="000000"/>
                </a:solidFill>
                <a:latin typeface="Calibri" panose="020F0502020204030204" pitchFamily="34" charset="0"/>
                <a:cs typeface="Calibri" panose="020F0502020204030204" pitchFamily="34" charset="0"/>
              </a:defRPr>
            </a:lvl1pPr>
            <a:lvl2pPr>
              <a:buNone/>
              <a:defRPr/>
            </a:lvl2pPr>
          </a:lstStyle>
          <a:p>
            <a:pPr lvl="0"/>
            <a:r>
              <a:rPr lang="en-US">
                <a:effectLst/>
              </a:rPr>
              <a:t>Title with Big and Little Type</a:t>
            </a:r>
            <a:endParaRPr lang="en-US"/>
          </a:p>
        </p:txBody>
      </p:sp>
    </p:spTree>
    <p:extLst>
      <p:ext uri="{BB962C8B-B14F-4D97-AF65-F5344CB8AC3E}">
        <p14:creationId xmlns:p14="http://schemas.microsoft.com/office/powerpoint/2010/main" val="3523313779"/>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ype+2_photo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B310E8-6618-FE08-E6DC-00BA11F812CC}"/>
              </a:ext>
            </a:extLst>
          </p:cNvPr>
          <p:cNvSpPr/>
          <p:nvPr userDrawn="1"/>
        </p:nvSpPr>
        <p:spPr bwMode="auto">
          <a:xfrm>
            <a:off x="4383741" y="0"/>
            <a:ext cx="7808259" cy="6858000"/>
          </a:xfrm>
          <a:prstGeom prst="rect">
            <a:avLst/>
          </a:prstGeom>
          <a:solidFill>
            <a:srgbClr val="FBFAFA"/>
          </a:solidFill>
          <a:ln>
            <a:noFill/>
          </a:ln>
          <a:effectLst/>
        </p:spPr>
        <p:txBody>
          <a:bodyPr wrap="none" rtlCol="0" anchor="ctr"/>
          <a:lstStyle/>
          <a:p>
            <a:pPr algn="ctr"/>
            <a:endParaRPr lang="en-US" sz="2400" err="1">
              <a:solidFill>
                <a:srgbClr val="FBFAFA"/>
              </a:solidFill>
              <a:latin typeface="Calibri Light" panose="020F0302020204030204" pitchFamily="34" charset="0"/>
              <a:ea typeface="Human Sans ExtraLight" charset="0"/>
              <a:cs typeface="Human Sans ExtraLight" charset="0"/>
            </a:endParaRP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pic>
        <p:nvPicPr>
          <p:cNvPr id="5" name="Picture Placeholder 7">
            <a:extLst>
              <a:ext uri="{FF2B5EF4-FFF2-40B4-BE49-F238E27FC236}">
                <a16:creationId xmlns:a16="http://schemas.microsoft.com/office/drawing/2014/main" id="{47D220DB-753D-9009-E3B2-968BCB1260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48600" y="948209"/>
            <a:ext cx="3695700" cy="4678080"/>
          </a:xfrm>
          <a:prstGeom prst="rect">
            <a:avLst/>
          </a:prstGeom>
        </p:spPr>
      </p:pic>
      <p:pic>
        <p:nvPicPr>
          <p:cNvPr id="6" name="Picture Placeholder 8">
            <a:extLst>
              <a:ext uri="{FF2B5EF4-FFF2-40B4-BE49-F238E27FC236}">
                <a16:creationId xmlns:a16="http://schemas.microsoft.com/office/drawing/2014/main" id="{93BAF3BA-506C-CEDE-31A8-0E2F7E862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860594" y="948210"/>
            <a:ext cx="2705674" cy="2175164"/>
          </a:xfrm>
          <a:prstGeom prst="rect">
            <a:avLst/>
          </a:prstGeom>
        </p:spPr>
      </p:pic>
      <p:sp>
        <p:nvSpPr>
          <p:cNvPr id="2" name="TextBox 1">
            <a:extLst>
              <a:ext uri="{FF2B5EF4-FFF2-40B4-BE49-F238E27FC236}">
                <a16:creationId xmlns:a16="http://schemas.microsoft.com/office/drawing/2014/main" id="{A7A3697B-75D8-F270-FA16-FF1CAED387BA}"/>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7DA88C32-A814-A30F-E410-D8FFB09D466B}"/>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
        <p:nvSpPr>
          <p:cNvPr id="7" name="Title 1">
            <a:extLst>
              <a:ext uri="{FF2B5EF4-FFF2-40B4-BE49-F238E27FC236}">
                <a16:creationId xmlns:a16="http://schemas.microsoft.com/office/drawing/2014/main" id="{CB55100E-75B5-2C7B-2A86-042FF5C3AFFD}"/>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9" name="Text Placeholder 10">
            <a:extLst>
              <a:ext uri="{FF2B5EF4-FFF2-40B4-BE49-F238E27FC236}">
                <a16:creationId xmlns:a16="http://schemas.microsoft.com/office/drawing/2014/main" id="{1FFDB60C-4B68-3EAD-E6FA-B4039FD58AFD}"/>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428329911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ype+2_photos_Black">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pic>
        <p:nvPicPr>
          <p:cNvPr id="5" name="Picture Placeholder 7">
            <a:extLst>
              <a:ext uri="{FF2B5EF4-FFF2-40B4-BE49-F238E27FC236}">
                <a16:creationId xmlns:a16="http://schemas.microsoft.com/office/drawing/2014/main" id="{47D220DB-753D-9009-E3B2-968BCB1260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48600" y="948209"/>
            <a:ext cx="3695700" cy="4678080"/>
          </a:xfrm>
          <a:prstGeom prst="rect">
            <a:avLst/>
          </a:prstGeom>
        </p:spPr>
      </p:pic>
      <p:pic>
        <p:nvPicPr>
          <p:cNvPr id="6" name="Picture Placeholder 8">
            <a:extLst>
              <a:ext uri="{FF2B5EF4-FFF2-40B4-BE49-F238E27FC236}">
                <a16:creationId xmlns:a16="http://schemas.microsoft.com/office/drawing/2014/main" id="{93BAF3BA-506C-CEDE-31A8-0E2F7E862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860594" y="948210"/>
            <a:ext cx="2705674" cy="2175164"/>
          </a:xfrm>
          <a:prstGeom prst="rect">
            <a:avLst/>
          </a:prstGeom>
        </p:spPr>
      </p:pic>
      <p:sp>
        <p:nvSpPr>
          <p:cNvPr id="7" name="Title 1">
            <a:extLst>
              <a:ext uri="{FF2B5EF4-FFF2-40B4-BE49-F238E27FC236}">
                <a16:creationId xmlns:a16="http://schemas.microsoft.com/office/drawing/2014/main" id="{D627D40C-5450-0B96-10EC-7A6EB80673C8}"/>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8" name="Text Placeholder 10">
            <a:extLst>
              <a:ext uri="{FF2B5EF4-FFF2-40B4-BE49-F238E27FC236}">
                <a16:creationId xmlns:a16="http://schemas.microsoft.com/office/drawing/2014/main" id="{E4D7BC14-B8F4-8C70-3780-52E71B389EE4}"/>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55294541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ype+1_photo">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53C0E95-F19E-0ED7-FE2B-237DA02AA1B9}"/>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sp>
        <p:nvSpPr>
          <p:cNvPr id="3" name="Picture Placeholder 8">
            <a:extLst>
              <a:ext uri="{FF2B5EF4-FFF2-40B4-BE49-F238E27FC236}">
                <a16:creationId xmlns:a16="http://schemas.microsoft.com/office/drawing/2014/main" id="{96A70B9E-D366-36CB-4835-845ACD985BF4}"/>
              </a:ext>
            </a:extLst>
          </p:cNvPr>
          <p:cNvSpPr>
            <a:spLocks noGrp="1"/>
          </p:cNvSpPr>
          <p:nvPr>
            <p:ph type="pic" sz="quarter" idx="26"/>
          </p:nvPr>
        </p:nvSpPr>
        <p:spPr>
          <a:xfrm>
            <a:off x="5067300" y="922229"/>
            <a:ext cx="6477000" cy="4710475"/>
          </a:xfrm>
          <a:prstGeom prst="rect">
            <a:avLst/>
          </a:prstGeom>
        </p:spPr>
        <p:txBody>
          <a:bodyPr/>
          <a:lstStyle/>
          <a:p>
            <a:endParaRPr lang="en-US"/>
          </a:p>
        </p:txBody>
      </p:sp>
      <p:sp>
        <p:nvSpPr>
          <p:cNvPr id="4" name="Title 1">
            <a:extLst>
              <a:ext uri="{FF2B5EF4-FFF2-40B4-BE49-F238E27FC236}">
                <a16:creationId xmlns:a16="http://schemas.microsoft.com/office/drawing/2014/main" id="{9DE52C79-B543-C221-B6BE-B72B78C481C5}"/>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0A19AA13-C08A-D0E6-EC94-5A71061E5972}"/>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4277947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ype+1_Photo_Blur">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53C0E95-F19E-0ED7-FE2B-237DA02AA1B9}"/>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a:t>
            </a:r>
          </a:p>
        </p:txBody>
      </p:sp>
      <p:sp>
        <p:nvSpPr>
          <p:cNvPr id="3" name="Picture Placeholder 8">
            <a:extLst>
              <a:ext uri="{FF2B5EF4-FFF2-40B4-BE49-F238E27FC236}">
                <a16:creationId xmlns:a16="http://schemas.microsoft.com/office/drawing/2014/main" id="{96A70B9E-D366-36CB-4835-845ACD985BF4}"/>
              </a:ext>
            </a:extLst>
          </p:cNvPr>
          <p:cNvSpPr>
            <a:spLocks noGrp="1"/>
          </p:cNvSpPr>
          <p:nvPr>
            <p:ph type="pic" sz="quarter" idx="26"/>
          </p:nvPr>
        </p:nvSpPr>
        <p:spPr>
          <a:xfrm>
            <a:off x="5067300" y="922229"/>
            <a:ext cx="6477000" cy="4710475"/>
          </a:xfrm>
          <a:prstGeom prst="rect">
            <a:avLst/>
          </a:prstGeom>
        </p:spPr>
        <p:txBody>
          <a:bodyPr/>
          <a:lstStyle/>
          <a:p>
            <a:endParaRPr lang="en-US"/>
          </a:p>
        </p:txBody>
      </p:sp>
      <p:sp>
        <p:nvSpPr>
          <p:cNvPr id="4" name="Title 1">
            <a:extLst>
              <a:ext uri="{FF2B5EF4-FFF2-40B4-BE49-F238E27FC236}">
                <a16:creationId xmlns:a16="http://schemas.microsoft.com/office/drawing/2014/main" id="{C03930C0-6C91-A5B6-792F-04CF2D36D2D6}"/>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15DEBE63-B16C-3AD7-6270-ECA63D2CC6DA}"/>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73554035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_Dark">
    <p:bg>
      <p:bgPr>
        <a:solidFill>
          <a:srgbClr val="060606"/>
        </a:solidFill>
        <a:effectLst/>
      </p:bgPr>
    </p:bg>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5825" y="4670399"/>
            <a:ext cx="7068944" cy="455381"/>
          </a:xfrm>
          <a:prstGeom prst="rect">
            <a:avLst/>
          </a:prstGeom>
        </p:spPr>
        <p:txBody>
          <a:bodyPr wrap="square">
            <a:spAutoFit/>
          </a:bodyPr>
          <a:lstStyle>
            <a:lvl1pPr>
              <a:lnSpc>
                <a:spcPct val="150000"/>
              </a:lnSpc>
              <a:spcBef>
                <a:spcPts val="0"/>
              </a:spcBef>
              <a:defRPr sz="22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5825" y="5393921"/>
            <a:ext cx="6489700" cy="200055"/>
          </a:xfrm>
          <a:prstGeom prst="rect">
            <a:avLst/>
          </a:prstGeom>
        </p:spPr>
        <p:txBody>
          <a:bodyPr>
            <a:spAutoFit/>
          </a:bodyPr>
          <a:lstStyle>
            <a:lvl1pPr>
              <a:lnSpc>
                <a:spcPct val="100000"/>
              </a:lnSpc>
              <a:spcBef>
                <a:spcPts val="0"/>
              </a:spcBef>
              <a:defRPr sz="1300" b="1" i="0" spc="400" baseline="0">
                <a:solidFill>
                  <a:srgbClr val="00F6FF"/>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5825"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bg1"/>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sp>
        <p:nvSpPr>
          <p:cNvPr id="8" name="Text Placeholder 4">
            <a:extLst>
              <a:ext uri="{FF2B5EF4-FFF2-40B4-BE49-F238E27FC236}">
                <a16:creationId xmlns:a16="http://schemas.microsoft.com/office/drawing/2014/main" id="{DF86B7FC-77D7-4734-103B-B7BEE343FE4C}"/>
              </a:ext>
            </a:extLst>
          </p:cNvPr>
          <p:cNvSpPr>
            <a:spLocks noGrp="1"/>
          </p:cNvSpPr>
          <p:nvPr>
            <p:ph type="body" sz="quarter" idx="10" hasCustomPrompt="1"/>
          </p:nvPr>
        </p:nvSpPr>
        <p:spPr>
          <a:xfrm>
            <a:off x="635825" y="1653938"/>
            <a:ext cx="8060366" cy="2103140"/>
          </a:xfrm>
          <a:prstGeom prst="rect">
            <a:avLst/>
          </a:prstGeom>
        </p:spPr>
        <p:txBody>
          <a:bodyPr wrap="square">
            <a:spAutoFit/>
          </a:bodyPr>
          <a:lstStyle>
            <a:lvl1pPr>
              <a:lnSpc>
                <a:spcPts val="8200"/>
              </a:lnSpc>
              <a:spcBef>
                <a:spcPts val="0"/>
              </a:spcBef>
              <a:defRPr sz="8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pic>
        <p:nvPicPr>
          <p:cNvPr id="3" name="Picture 2">
            <a:extLst>
              <a:ext uri="{FF2B5EF4-FFF2-40B4-BE49-F238E27FC236}">
                <a16:creationId xmlns:a16="http://schemas.microsoft.com/office/drawing/2014/main" id="{8525FA4B-8346-1D65-A1A6-BE46B3388E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716555"/>
            <a:ext cx="658001" cy="241912"/>
          </a:xfrm>
          <a:prstGeom prst="rect">
            <a:avLst/>
          </a:prstGeom>
        </p:spPr>
      </p:pic>
    </p:spTree>
    <p:extLst>
      <p:ext uri="{BB962C8B-B14F-4D97-AF65-F5344CB8AC3E}">
        <p14:creationId xmlns:p14="http://schemas.microsoft.com/office/powerpoint/2010/main" val="70088282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_Lar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30197" y="419100"/>
            <a:ext cx="3732914" cy="153888"/>
          </a:xfrm>
          <a:prstGeom prst="rect">
            <a:avLst/>
          </a:prstGeom>
        </p:spPr>
        <p:txBody>
          <a:bodyPr wrap="square">
            <a:spAutoFit/>
          </a:bodyPr>
          <a:lstStyle>
            <a:lvl1pPr>
              <a:lnSpc>
                <a:spcPct val="100000"/>
              </a:lnSpc>
              <a:spcBef>
                <a:spcPts val="0"/>
              </a:spcBef>
              <a:defRPr sz="1000" b="0" spc="300">
                <a:solidFill>
                  <a:srgbClr val="000000"/>
                </a:solidFill>
                <a:latin typeface="+mj-lt"/>
                <a:cs typeface="Calibri Light" panose="020F0302020204030204" pitchFamily="34" charset="0"/>
              </a:defRPr>
            </a:lvl1pPr>
            <a:lvl2pPr>
              <a:buNone/>
              <a:defRPr/>
            </a:lvl2pPr>
          </a:lstStyle>
          <a:p>
            <a:pPr lvl="0"/>
            <a:r>
              <a:rPr lang="en-US">
                <a:effectLst/>
              </a:rPr>
              <a:t>SECTION TITLE</a:t>
            </a:r>
            <a:endParaRPr lang="en-US"/>
          </a:p>
        </p:txBody>
      </p:sp>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248900" cy="1846659"/>
          </a:xfrm>
          <a:prstGeom prst="rect">
            <a:avLst/>
          </a:prstGeom>
        </p:spPr>
        <p:txBody>
          <a:bodyPr wrap="square">
            <a:spAutoFit/>
          </a:bodyPr>
          <a:lstStyle>
            <a:lvl1pPr>
              <a:defRPr sz="6000" b="1" i="0">
                <a:solidFill>
                  <a:schemeClr val="tx1"/>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t>“</a:t>
            </a:r>
          </a:p>
        </p:txBody>
      </p:sp>
      <p:sp>
        <p:nvSpPr>
          <p:cNvPr id="3" name="TextBox 2">
            <a:extLst>
              <a:ext uri="{FF2B5EF4-FFF2-40B4-BE49-F238E27FC236}">
                <a16:creationId xmlns:a16="http://schemas.microsoft.com/office/drawing/2014/main" id="{F84199F3-8BE2-BBEA-427A-5AD0BBF888B3}"/>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7" name="Text Placeholder 3">
            <a:extLst>
              <a:ext uri="{FF2B5EF4-FFF2-40B4-BE49-F238E27FC236}">
                <a16:creationId xmlns:a16="http://schemas.microsoft.com/office/drawing/2014/main" id="{6BDB76AC-B244-C159-B205-D8B830CCA43A}"/>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30209212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ur_People_1_Pers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3" name="Text Placeholder 4">
            <a:extLst>
              <a:ext uri="{FF2B5EF4-FFF2-40B4-BE49-F238E27FC236}">
                <a16:creationId xmlns:a16="http://schemas.microsoft.com/office/drawing/2014/main" id="{BD3CE1C1-8D34-F5FB-A65B-3074985EA78D}"/>
              </a:ext>
            </a:extLst>
          </p:cNvPr>
          <p:cNvSpPr>
            <a:spLocks noGrp="1"/>
          </p:cNvSpPr>
          <p:nvPr>
            <p:ph type="body" sz="quarter" idx="11" hasCustomPrompt="1"/>
          </p:nvPr>
        </p:nvSpPr>
        <p:spPr>
          <a:xfrm>
            <a:off x="633632" y="419100"/>
            <a:ext cx="3467100" cy="153888"/>
          </a:xfrm>
          <a:prstGeom prst="rect">
            <a:avLst/>
          </a:prstGeom>
        </p:spPr>
        <p:txBody>
          <a:bodyPr wrap="square">
            <a:spAutoFit/>
          </a:bodyPr>
          <a:lstStyle>
            <a:lvl1pPr>
              <a:lnSpc>
                <a:spcPct val="100000"/>
              </a:lnSpc>
              <a:spcBef>
                <a:spcPts val="0"/>
              </a:spcBef>
              <a:defRPr sz="1000" b="0" i="0" spc="30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33632" y="948837"/>
            <a:ext cx="3467100" cy="1181285"/>
          </a:xfrm>
          <a:prstGeom prst="rect">
            <a:avLst/>
          </a:prstGeom>
        </p:spPr>
        <p:txBody>
          <a:bodyPr wrap="square">
            <a:spAutoFit/>
          </a:bodyPr>
          <a:lstStyle>
            <a:lvl1pPr>
              <a:lnSpc>
                <a:spcPts val="4600"/>
              </a:lnSpc>
              <a:spcBef>
                <a:spcPts val="0"/>
              </a:spcBef>
              <a:defRPr sz="44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a:t>
            </a:r>
          </a:p>
          <a:p>
            <a:pPr lvl="0"/>
            <a:r>
              <a:rPr lang="en-US" err="1">
                <a:effectLst/>
              </a:rPr>
              <a:t>Lastname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33632" y="2916936"/>
            <a:ext cx="4648200" cy="2548070"/>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33632" y="2406797"/>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2" name="Picture Placeholder 11">
            <a:extLst>
              <a:ext uri="{FF2B5EF4-FFF2-40B4-BE49-F238E27FC236}">
                <a16:creationId xmlns:a16="http://schemas.microsoft.com/office/drawing/2014/main" id="{113F3B94-3699-B384-69C0-18FFCB0A6F02}"/>
              </a:ext>
            </a:extLst>
          </p:cNvPr>
          <p:cNvSpPr>
            <a:spLocks noGrp="1"/>
          </p:cNvSpPr>
          <p:nvPr>
            <p:ph type="pic" sz="quarter" idx="27"/>
          </p:nvPr>
        </p:nvSpPr>
        <p:spPr>
          <a:xfrm>
            <a:off x="6092952" y="0"/>
            <a:ext cx="6099048" cy="6858000"/>
          </a:xfrm>
          <a:prstGeom prst="rect">
            <a:avLst/>
          </a:prstGeom>
        </p:spPr>
        <p:txBody>
          <a:bodyPr/>
          <a:lstStyle/>
          <a:p>
            <a:endParaRPr lang="en-US"/>
          </a:p>
        </p:txBody>
      </p:sp>
      <p:sp>
        <p:nvSpPr>
          <p:cNvPr id="2" name="TextBox 1">
            <a:extLst>
              <a:ext uri="{FF2B5EF4-FFF2-40B4-BE49-F238E27FC236}">
                <a16:creationId xmlns:a16="http://schemas.microsoft.com/office/drawing/2014/main" id="{ECF093B7-84AC-4D63-2502-6D71BFDF8DB8}"/>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FC4F95B6-7091-82B3-BCAB-D9319A03C7C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36139674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ur_People_1_Person_White">
    <p:bg>
      <p:bgPr>
        <a:solidFill>
          <a:schemeClr val="tx1"/>
        </a:solidFill>
        <a:effectLst/>
      </p:bgPr>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D3CE1C1-8D34-F5FB-A65B-3074985EA78D}"/>
              </a:ext>
            </a:extLst>
          </p:cNvPr>
          <p:cNvSpPr>
            <a:spLocks noGrp="1"/>
          </p:cNvSpPr>
          <p:nvPr>
            <p:ph type="body" sz="quarter" idx="11" hasCustomPrompt="1"/>
          </p:nvPr>
        </p:nvSpPr>
        <p:spPr>
          <a:xfrm>
            <a:off x="633632" y="419100"/>
            <a:ext cx="3467100" cy="153888"/>
          </a:xfrm>
          <a:prstGeom prst="rect">
            <a:avLst/>
          </a:prstGeom>
        </p:spPr>
        <p:txBody>
          <a:bodyPr wrap="square">
            <a:spAutoFit/>
          </a:bodyPr>
          <a:lstStyle>
            <a:lvl1pPr>
              <a:lnSpc>
                <a:spcPct val="100000"/>
              </a:lnSpc>
              <a:spcBef>
                <a:spcPts val="0"/>
              </a:spcBef>
              <a:defRPr sz="1000" b="0" i="0" spc="300">
                <a:solidFill>
                  <a:schemeClr val="bg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33632" y="2916936"/>
            <a:ext cx="4648200" cy="2548070"/>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p>
        </p:txBody>
      </p:sp>
      <p:sp>
        <p:nvSpPr>
          <p:cNvPr id="12" name="Picture Placeholder 11">
            <a:extLst>
              <a:ext uri="{FF2B5EF4-FFF2-40B4-BE49-F238E27FC236}">
                <a16:creationId xmlns:a16="http://schemas.microsoft.com/office/drawing/2014/main" id="{113F3B94-3699-B384-69C0-18FFCB0A6F02}"/>
              </a:ext>
            </a:extLst>
          </p:cNvPr>
          <p:cNvSpPr>
            <a:spLocks noGrp="1"/>
          </p:cNvSpPr>
          <p:nvPr>
            <p:ph type="pic" sz="quarter" idx="27"/>
          </p:nvPr>
        </p:nvSpPr>
        <p:spPr>
          <a:xfrm>
            <a:off x="6092952" y="0"/>
            <a:ext cx="6099048" cy="68580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4F33CF80-FFEB-A0A3-96C3-70C36A76E510}"/>
              </a:ext>
            </a:extLst>
          </p:cNvPr>
          <p:cNvSpPr>
            <a:spLocks noGrp="1"/>
          </p:cNvSpPr>
          <p:nvPr>
            <p:ph type="body" sz="quarter" idx="25" hasCustomPrompt="1"/>
          </p:nvPr>
        </p:nvSpPr>
        <p:spPr>
          <a:xfrm>
            <a:off x="633632" y="948837"/>
            <a:ext cx="3467100" cy="1181285"/>
          </a:xfrm>
          <a:prstGeom prst="rect">
            <a:avLst/>
          </a:prstGeom>
        </p:spPr>
        <p:txBody>
          <a:bodyPr wrap="square">
            <a:spAutoFit/>
          </a:bodyPr>
          <a:lstStyle>
            <a:lvl1pPr>
              <a:lnSpc>
                <a:spcPts val="4600"/>
              </a:lnSpc>
              <a:spcBef>
                <a:spcPts val="0"/>
              </a:spcBef>
              <a:defRPr sz="4400" b="0" i="0" spc="0">
                <a:gradFill>
                  <a:gsLst>
                    <a:gs pos="0">
                      <a:srgbClr val="00F6FF"/>
                    </a:gs>
                    <a:gs pos="57000">
                      <a:srgbClr val="00FFF0"/>
                    </a:gs>
                    <a:gs pos="100000">
                      <a:srgbClr val="B896FF"/>
                    </a:gs>
                  </a:gsLst>
                  <a:lin ang="3600000" scaled="0"/>
                </a:gradFill>
                <a:latin typeface="Calibri" panose="020F0502020204030204" pitchFamily="34" charset="0"/>
                <a:cs typeface="Calibri" panose="020F0502020204030204" pitchFamily="34" charset="0"/>
              </a:defRPr>
            </a:lvl1pPr>
            <a:lvl2pPr>
              <a:buNone/>
              <a:defRPr/>
            </a:lvl2pPr>
          </a:lstStyle>
          <a:p>
            <a:pPr lvl="0"/>
            <a:r>
              <a:rPr lang="en-US">
                <a:effectLst/>
              </a:rPr>
              <a:t>Name</a:t>
            </a:r>
          </a:p>
          <a:p>
            <a:pPr lvl="0"/>
            <a:r>
              <a:rPr lang="en-US" err="1">
                <a:effectLst/>
              </a:rPr>
              <a:t>Lastname</a:t>
            </a:r>
            <a:endParaRPr lang="en-US"/>
          </a:p>
        </p:txBody>
      </p:sp>
      <p:sp>
        <p:nvSpPr>
          <p:cNvPr id="4" name="Text Placeholder 4">
            <a:extLst>
              <a:ext uri="{FF2B5EF4-FFF2-40B4-BE49-F238E27FC236}">
                <a16:creationId xmlns:a16="http://schemas.microsoft.com/office/drawing/2014/main" id="{3A8993B1-0A80-3A00-9ABA-D943C84F9489}"/>
              </a:ext>
            </a:extLst>
          </p:cNvPr>
          <p:cNvSpPr>
            <a:spLocks noGrp="1"/>
          </p:cNvSpPr>
          <p:nvPr>
            <p:ph type="body" sz="quarter" idx="26" hasCustomPrompt="1"/>
          </p:nvPr>
        </p:nvSpPr>
        <p:spPr>
          <a:xfrm>
            <a:off x="633632" y="2406797"/>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pic>
        <p:nvPicPr>
          <p:cNvPr id="6" name="Picture 5">
            <a:extLst>
              <a:ext uri="{FF2B5EF4-FFF2-40B4-BE49-F238E27FC236}">
                <a16:creationId xmlns:a16="http://schemas.microsoft.com/office/drawing/2014/main" id="{B4EB0807-0658-010A-4800-47A758C6FB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5" name="TextBox 4">
            <a:extLst>
              <a:ext uri="{FF2B5EF4-FFF2-40B4-BE49-F238E27FC236}">
                <a16:creationId xmlns:a16="http://schemas.microsoft.com/office/drawing/2014/main" id="{88BD8A55-0F08-8A7E-D808-C2A3A3FF7E91}"/>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82F63EE3-B677-73F5-4D60-6EEFC0FE2006}"/>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679857272"/>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ur_People_2_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47700" y="3881872"/>
            <a:ext cx="3467100" cy="564322"/>
          </a:xfrm>
          <a:prstGeom prst="rect">
            <a:avLst/>
          </a:prstGeom>
        </p:spPr>
        <p:txBody>
          <a:bodyPr wrap="square">
            <a:spAutoFit/>
          </a:bodyPr>
          <a:lstStyle>
            <a:lvl1pPr>
              <a:lnSpc>
                <a:spcPts val="4600"/>
              </a:lnSpc>
              <a:spcBef>
                <a:spcPts val="0"/>
              </a:spcBef>
              <a:defRPr sz="36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47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47700" y="45337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0" y="0"/>
            <a:ext cx="6099048" cy="3657600"/>
          </a:xfrm>
          <a:prstGeom prst="rect">
            <a:avLst/>
          </a:prstGeom>
        </p:spPr>
        <p:txBody>
          <a:bodyPr/>
          <a:lstStyle/>
          <a:p>
            <a:endParaRPr lang="en-US"/>
          </a:p>
        </p:txBody>
      </p:sp>
      <p:sp>
        <p:nvSpPr>
          <p:cNvPr id="4" name="Text Placeholder 4">
            <a:extLst>
              <a:ext uri="{FF2B5EF4-FFF2-40B4-BE49-F238E27FC236}">
                <a16:creationId xmlns:a16="http://schemas.microsoft.com/office/drawing/2014/main" id="{0C498510-4A43-03CD-36C1-2A8353B4C50E}"/>
              </a:ext>
            </a:extLst>
          </p:cNvPr>
          <p:cNvSpPr>
            <a:spLocks noGrp="1"/>
          </p:cNvSpPr>
          <p:nvPr>
            <p:ph type="body" sz="quarter" idx="29" hasCustomPrompt="1"/>
          </p:nvPr>
        </p:nvSpPr>
        <p:spPr>
          <a:xfrm>
            <a:off x="6743700" y="3881872"/>
            <a:ext cx="3467100" cy="564322"/>
          </a:xfrm>
          <a:prstGeom prst="rect">
            <a:avLst/>
          </a:prstGeom>
        </p:spPr>
        <p:txBody>
          <a:bodyPr wrap="square">
            <a:spAutoFit/>
          </a:bodyPr>
          <a:lstStyle>
            <a:lvl1pPr>
              <a:lnSpc>
                <a:spcPts val="4600"/>
              </a:lnSpc>
              <a:spcBef>
                <a:spcPts val="0"/>
              </a:spcBef>
              <a:defRPr sz="36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6" name="Text Placeholder 4">
            <a:extLst>
              <a:ext uri="{FF2B5EF4-FFF2-40B4-BE49-F238E27FC236}">
                <a16:creationId xmlns:a16="http://schemas.microsoft.com/office/drawing/2014/main" id="{BA836C28-DF9E-9EF6-F137-8474B6C0845A}"/>
              </a:ext>
            </a:extLst>
          </p:cNvPr>
          <p:cNvSpPr>
            <a:spLocks noGrp="1"/>
          </p:cNvSpPr>
          <p:nvPr>
            <p:ph type="body" sz="quarter" idx="30" hasCustomPrompt="1"/>
          </p:nvPr>
        </p:nvSpPr>
        <p:spPr>
          <a:xfrm>
            <a:off x="6743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9" name="Text Placeholder 4">
            <a:extLst>
              <a:ext uri="{FF2B5EF4-FFF2-40B4-BE49-F238E27FC236}">
                <a16:creationId xmlns:a16="http://schemas.microsoft.com/office/drawing/2014/main" id="{FA7FE39D-9B2F-3A82-4481-DEBB420622E7}"/>
              </a:ext>
            </a:extLst>
          </p:cNvPr>
          <p:cNvSpPr>
            <a:spLocks noGrp="1"/>
          </p:cNvSpPr>
          <p:nvPr>
            <p:ph type="body" sz="quarter" idx="31" hasCustomPrompt="1"/>
          </p:nvPr>
        </p:nvSpPr>
        <p:spPr>
          <a:xfrm>
            <a:off x="6743700" y="45337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1" name="Picture Placeholder 11">
            <a:extLst>
              <a:ext uri="{FF2B5EF4-FFF2-40B4-BE49-F238E27FC236}">
                <a16:creationId xmlns:a16="http://schemas.microsoft.com/office/drawing/2014/main" id="{8A42E0B9-1EB1-1EAF-142C-C1A8686CF7F0}"/>
              </a:ext>
            </a:extLst>
          </p:cNvPr>
          <p:cNvSpPr>
            <a:spLocks noGrp="1"/>
          </p:cNvSpPr>
          <p:nvPr>
            <p:ph type="pic" sz="quarter" idx="32"/>
          </p:nvPr>
        </p:nvSpPr>
        <p:spPr>
          <a:xfrm>
            <a:off x="6096000" y="0"/>
            <a:ext cx="6099048" cy="3657600"/>
          </a:xfrm>
          <a:prstGeom prst="rect">
            <a:avLst/>
          </a:prstGeom>
        </p:spPr>
        <p:txBody>
          <a:bodyPr/>
          <a:lstStyle/>
          <a:p>
            <a:endParaRPr lang="en-US"/>
          </a:p>
        </p:txBody>
      </p:sp>
      <p:sp>
        <p:nvSpPr>
          <p:cNvPr id="3" name="TextBox 2">
            <a:extLst>
              <a:ext uri="{FF2B5EF4-FFF2-40B4-BE49-F238E27FC236}">
                <a16:creationId xmlns:a16="http://schemas.microsoft.com/office/drawing/2014/main" id="{6999B77B-934C-404B-9904-C2D7E70C8905}"/>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12" name="Text Placeholder 3">
            <a:extLst>
              <a:ext uri="{FF2B5EF4-FFF2-40B4-BE49-F238E27FC236}">
                <a16:creationId xmlns:a16="http://schemas.microsoft.com/office/drawing/2014/main" id="{81BBAC43-9697-89D1-1C2F-02929E0454D3}"/>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39975484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ur_People_2_People_White">
    <p:bg>
      <p:bgPr>
        <a:solidFill>
          <a:schemeClr val="tx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47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0" y="0"/>
            <a:ext cx="6099048" cy="3657600"/>
          </a:xfrm>
          <a:prstGeom prst="rect">
            <a:avLst/>
          </a:prstGeom>
        </p:spPr>
        <p:txBody>
          <a:bodyPr/>
          <a:lstStyle/>
          <a:p>
            <a:endParaRPr lang="en-US"/>
          </a:p>
        </p:txBody>
      </p:sp>
      <p:sp>
        <p:nvSpPr>
          <p:cNvPr id="6" name="Text Placeholder 4">
            <a:extLst>
              <a:ext uri="{FF2B5EF4-FFF2-40B4-BE49-F238E27FC236}">
                <a16:creationId xmlns:a16="http://schemas.microsoft.com/office/drawing/2014/main" id="{BA836C28-DF9E-9EF6-F137-8474B6C0845A}"/>
              </a:ext>
            </a:extLst>
          </p:cNvPr>
          <p:cNvSpPr>
            <a:spLocks noGrp="1"/>
          </p:cNvSpPr>
          <p:nvPr>
            <p:ph type="body" sz="quarter" idx="30" hasCustomPrompt="1"/>
          </p:nvPr>
        </p:nvSpPr>
        <p:spPr>
          <a:xfrm>
            <a:off x="6743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11" name="Picture Placeholder 11">
            <a:extLst>
              <a:ext uri="{FF2B5EF4-FFF2-40B4-BE49-F238E27FC236}">
                <a16:creationId xmlns:a16="http://schemas.microsoft.com/office/drawing/2014/main" id="{8A42E0B9-1EB1-1EAF-142C-C1A8686CF7F0}"/>
              </a:ext>
            </a:extLst>
          </p:cNvPr>
          <p:cNvSpPr>
            <a:spLocks noGrp="1"/>
          </p:cNvSpPr>
          <p:nvPr>
            <p:ph type="pic" sz="quarter" idx="32"/>
          </p:nvPr>
        </p:nvSpPr>
        <p:spPr>
          <a:xfrm>
            <a:off x="6096000" y="0"/>
            <a:ext cx="6099048" cy="36576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65AE9A1E-2209-0966-CD00-6DBDADBB1957}"/>
              </a:ext>
            </a:extLst>
          </p:cNvPr>
          <p:cNvSpPr>
            <a:spLocks noGrp="1"/>
          </p:cNvSpPr>
          <p:nvPr>
            <p:ph type="body" sz="quarter" idx="25" hasCustomPrompt="1"/>
          </p:nvPr>
        </p:nvSpPr>
        <p:spPr>
          <a:xfrm>
            <a:off x="647700" y="3869172"/>
            <a:ext cx="3467100" cy="564322"/>
          </a:xfrm>
          <a:prstGeom prst="rect">
            <a:avLst/>
          </a:prstGeom>
        </p:spPr>
        <p:txBody>
          <a:bodyPr wrap="square">
            <a:spAutoFit/>
          </a:bodyPr>
          <a:lstStyle>
            <a:lvl1pPr>
              <a:lnSpc>
                <a:spcPts val="4600"/>
              </a:lnSpc>
              <a:spcBef>
                <a:spcPts val="0"/>
              </a:spcBef>
              <a:defRPr sz="3600" b="0" i="0" spc="0">
                <a:gradFill>
                  <a:gsLst>
                    <a:gs pos="0">
                      <a:srgbClr val="00F6FF"/>
                    </a:gs>
                    <a:gs pos="64000">
                      <a:srgbClr val="00FFF0"/>
                    </a:gs>
                    <a:gs pos="98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2" name="Text Placeholder 4">
            <a:extLst>
              <a:ext uri="{FF2B5EF4-FFF2-40B4-BE49-F238E27FC236}">
                <a16:creationId xmlns:a16="http://schemas.microsoft.com/office/drawing/2014/main" id="{970C6AC1-AA2F-89B9-2D44-315F60323832}"/>
              </a:ext>
            </a:extLst>
          </p:cNvPr>
          <p:cNvSpPr>
            <a:spLocks noGrp="1"/>
          </p:cNvSpPr>
          <p:nvPr>
            <p:ph type="body" sz="quarter" idx="26" hasCustomPrompt="1"/>
          </p:nvPr>
        </p:nvSpPr>
        <p:spPr>
          <a:xfrm>
            <a:off x="647700" y="45210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13" name="Text Placeholder 4">
            <a:extLst>
              <a:ext uri="{FF2B5EF4-FFF2-40B4-BE49-F238E27FC236}">
                <a16:creationId xmlns:a16="http://schemas.microsoft.com/office/drawing/2014/main" id="{129FB170-8BDC-CF05-AC75-D03AEB22285B}"/>
              </a:ext>
            </a:extLst>
          </p:cNvPr>
          <p:cNvSpPr>
            <a:spLocks noGrp="1"/>
          </p:cNvSpPr>
          <p:nvPr>
            <p:ph type="body" sz="quarter" idx="29" hasCustomPrompt="1"/>
          </p:nvPr>
        </p:nvSpPr>
        <p:spPr>
          <a:xfrm>
            <a:off x="6743700" y="3869172"/>
            <a:ext cx="3467100" cy="564322"/>
          </a:xfrm>
          <a:prstGeom prst="rect">
            <a:avLst/>
          </a:prstGeom>
        </p:spPr>
        <p:txBody>
          <a:bodyPr wrap="square">
            <a:spAutoFit/>
          </a:bodyPr>
          <a:lstStyle>
            <a:lvl1pPr>
              <a:lnSpc>
                <a:spcPts val="4600"/>
              </a:lnSpc>
              <a:spcBef>
                <a:spcPts val="0"/>
              </a:spcBef>
              <a:defRPr sz="3600" b="0" i="0" spc="0">
                <a:gradFill>
                  <a:gsLst>
                    <a:gs pos="0">
                      <a:srgbClr val="00F6FF"/>
                    </a:gs>
                    <a:gs pos="64000">
                      <a:srgbClr val="00FFF0"/>
                    </a:gs>
                    <a:gs pos="98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4" name="Text Placeholder 4">
            <a:extLst>
              <a:ext uri="{FF2B5EF4-FFF2-40B4-BE49-F238E27FC236}">
                <a16:creationId xmlns:a16="http://schemas.microsoft.com/office/drawing/2014/main" id="{BA3F46C9-B563-1ABE-3DDB-DDB91319FFB6}"/>
              </a:ext>
            </a:extLst>
          </p:cNvPr>
          <p:cNvSpPr>
            <a:spLocks noGrp="1"/>
          </p:cNvSpPr>
          <p:nvPr>
            <p:ph type="body" sz="quarter" idx="31" hasCustomPrompt="1"/>
          </p:nvPr>
        </p:nvSpPr>
        <p:spPr>
          <a:xfrm>
            <a:off x="6743700" y="45210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pic>
        <p:nvPicPr>
          <p:cNvPr id="4" name="Picture 3">
            <a:extLst>
              <a:ext uri="{FF2B5EF4-FFF2-40B4-BE49-F238E27FC236}">
                <a16:creationId xmlns:a16="http://schemas.microsoft.com/office/drawing/2014/main" id="{AC903792-0661-4AB0-55E4-3A640B87ED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5" name="TextBox 4">
            <a:extLst>
              <a:ext uri="{FF2B5EF4-FFF2-40B4-BE49-F238E27FC236}">
                <a16:creationId xmlns:a16="http://schemas.microsoft.com/office/drawing/2014/main" id="{4F8702D3-DFB2-CABB-A601-21371216F8D5}"/>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5878B45B-DA79-15A1-EC93-AADC579ADA4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60327733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Our_People_3_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477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477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647700" y="795020"/>
            <a:ext cx="1866900" cy="19812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FC1C1359-8F08-C0F3-2D34-47EA322BD228}"/>
              </a:ext>
            </a:extLst>
          </p:cNvPr>
          <p:cNvSpPr>
            <a:spLocks noGrp="1"/>
          </p:cNvSpPr>
          <p:nvPr>
            <p:ph type="body" sz="quarter" idx="16" hasCustomPrompt="1"/>
          </p:nvPr>
        </p:nvSpPr>
        <p:spPr>
          <a:xfrm>
            <a:off x="6477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4" name="Text Placeholder 4">
            <a:extLst>
              <a:ext uri="{FF2B5EF4-FFF2-40B4-BE49-F238E27FC236}">
                <a16:creationId xmlns:a16="http://schemas.microsoft.com/office/drawing/2014/main" id="{0CF16E01-7092-EE1E-8080-DCF72DAA2405}"/>
              </a:ext>
            </a:extLst>
          </p:cNvPr>
          <p:cNvSpPr>
            <a:spLocks noGrp="1"/>
          </p:cNvSpPr>
          <p:nvPr>
            <p:ph type="body" sz="quarter" idx="29" hasCustomPrompt="1"/>
          </p:nvPr>
        </p:nvSpPr>
        <p:spPr>
          <a:xfrm>
            <a:off x="43942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5" name="Text Placeholder 4">
            <a:extLst>
              <a:ext uri="{FF2B5EF4-FFF2-40B4-BE49-F238E27FC236}">
                <a16:creationId xmlns:a16="http://schemas.microsoft.com/office/drawing/2014/main" id="{3CA67D79-120D-160C-DD3C-77D27D493F36}"/>
              </a:ext>
            </a:extLst>
          </p:cNvPr>
          <p:cNvSpPr>
            <a:spLocks noGrp="1"/>
          </p:cNvSpPr>
          <p:nvPr>
            <p:ph type="body" sz="quarter" idx="30" hasCustomPrompt="1"/>
          </p:nvPr>
        </p:nvSpPr>
        <p:spPr>
          <a:xfrm>
            <a:off x="43942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6" name="Picture Placeholder 11">
            <a:extLst>
              <a:ext uri="{FF2B5EF4-FFF2-40B4-BE49-F238E27FC236}">
                <a16:creationId xmlns:a16="http://schemas.microsoft.com/office/drawing/2014/main" id="{8BF8ECD0-B431-B638-27D5-32D70A5C2A1C}"/>
              </a:ext>
            </a:extLst>
          </p:cNvPr>
          <p:cNvSpPr>
            <a:spLocks noGrp="1"/>
          </p:cNvSpPr>
          <p:nvPr>
            <p:ph type="pic" sz="quarter" idx="31"/>
          </p:nvPr>
        </p:nvSpPr>
        <p:spPr>
          <a:xfrm>
            <a:off x="4394200" y="795020"/>
            <a:ext cx="1866900" cy="1981200"/>
          </a:xfrm>
          <a:prstGeom prst="rect">
            <a:avLst/>
          </a:prstGeom>
        </p:spPr>
        <p:txBody>
          <a:bodyPr/>
          <a:lstStyle/>
          <a:p>
            <a:endParaRPr lang="en-US"/>
          </a:p>
        </p:txBody>
      </p:sp>
      <p:sp>
        <p:nvSpPr>
          <p:cNvPr id="17" name="Text Placeholder 4">
            <a:extLst>
              <a:ext uri="{FF2B5EF4-FFF2-40B4-BE49-F238E27FC236}">
                <a16:creationId xmlns:a16="http://schemas.microsoft.com/office/drawing/2014/main" id="{66E89CDA-AA89-1D71-39FA-7994E05AE92F}"/>
              </a:ext>
            </a:extLst>
          </p:cNvPr>
          <p:cNvSpPr>
            <a:spLocks noGrp="1"/>
          </p:cNvSpPr>
          <p:nvPr>
            <p:ph type="body" sz="quarter" idx="32" hasCustomPrompt="1"/>
          </p:nvPr>
        </p:nvSpPr>
        <p:spPr>
          <a:xfrm>
            <a:off x="43942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8" name="Text Placeholder 4">
            <a:extLst>
              <a:ext uri="{FF2B5EF4-FFF2-40B4-BE49-F238E27FC236}">
                <a16:creationId xmlns:a16="http://schemas.microsoft.com/office/drawing/2014/main" id="{4B3BDFDF-6AC9-EF9C-D008-AB293FA5AAC3}"/>
              </a:ext>
            </a:extLst>
          </p:cNvPr>
          <p:cNvSpPr>
            <a:spLocks noGrp="1"/>
          </p:cNvSpPr>
          <p:nvPr>
            <p:ph type="body" sz="quarter" idx="33" hasCustomPrompt="1"/>
          </p:nvPr>
        </p:nvSpPr>
        <p:spPr>
          <a:xfrm>
            <a:off x="81280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9" name="Text Placeholder 4">
            <a:extLst>
              <a:ext uri="{FF2B5EF4-FFF2-40B4-BE49-F238E27FC236}">
                <a16:creationId xmlns:a16="http://schemas.microsoft.com/office/drawing/2014/main" id="{AF6F850E-875C-CE1C-C696-B9119881C140}"/>
              </a:ext>
            </a:extLst>
          </p:cNvPr>
          <p:cNvSpPr>
            <a:spLocks noGrp="1"/>
          </p:cNvSpPr>
          <p:nvPr>
            <p:ph type="body" sz="quarter" idx="34" hasCustomPrompt="1"/>
          </p:nvPr>
        </p:nvSpPr>
        <p:spPr>
          <a:xfrm>
            <a:off x="81280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0" name="Picture Placeholder 11">
            <a:extLst>
              <a:ext uri="{FF2B5EF4-FFF2-40B4-BE49-F238E27FC236}">
                <a16:creationId xmlns:a16="http://schemas.microsoft.com/office/drawing/2014/main" id="{EE0176D5-725E-3E5F-2AB8-0A9D56960DEE}"/>
              </a:ext>
            </a:extLst>
          </p:cNvPr>
          <p:cNvSpPr>
            <a:spLocks noGrp="1"/>
          </p:cNvSpPr>
          <p:nvPr>
            <p:ph type="pic" sz="quarter" idx="35"/>
          </p:nvPr>
        </p:nvSpPr>
        <p:spPr>
          <a:xfrm>
            <a:off x="8128000" y="795020"/>
            <a:ext cx="1866900" cy="1981200"/>
          </a:xfrm>
          <a:prstGeom prst="rect">
            <a:avLst/>
          </a:prstGeom>
        </p:spPr>
        <p:txBody>
          <a:bodyPr/>
          <a:lstStyle/>
          <a:p>
            <a:endParaRPr lang="en-US"/>
          </a:p>
        </p:txBody>
      </p:sp>
      <p:sp>
        <p:nvSpPr>
          <p:cNvPr id="21" name="Text Placeholder 4">
            <a:extLst>
              <a:ext uri="{FF2B5EF4-FFF2-40B4-BE49-F238E27FC236}">
                <a16:creationId xmlns:a16="http://schemas.microsoft.com/office/drawing/2014/main" id="{6A11A961-3944-A416-6D0E-F19285260E57}"/>
              </a:ext>
            </a:extLst>
          </p:cNvPr>
          <p:cNvSpPr>
            <a:spLocks noGrp="1"/>
          </p:cNvSpPr>
          <p:nvPr>
            <p:ph type="body" sz="quarter" idx="36" hasCustomPrompt="1"/>
          </p:nvPr>
        </p:nvSpPr>
        <p:spPr>
          <a:xfrm>
            <a:off x="81280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22" name="Text Placeholder 4">
            <a:extLst>
              <a:ext uri="{FF2B5EF4-FFF2-40B4-BE49-F238E27FC236}">
                <a16:creationId xmlns:a16="http://schemas.microsoft.com/office/drawing/2014/main" id="{31ABE214-CBB4-3A34-095A-0370A5C4AFE6}"/>
              </a:ext>
            </a:extLst>
          </p:cNvPr>
          <p:cNvSpPr>
            <a:spLocks noGrp="1"/>
          </p:cNvSpPr>
          <p:nvPr>
            <p:ph type="body" sz="quarter" idx="11" hasCustomPrompt="1"/>
          </p:nvPr>
        </p:nvSpPr>
        <p:spPr>
          <a:xfrm>
            <a:off x="647700" y="419100"/>
            <a:ext cx="3467100" cy="153888"/>
          </a:xfrm>
          <a:prstGeom prst="rect">
            <a:avLst/>
          </a:prstGeom>
        </p:spPr>
        <p:txBody>
          <a:bodyPr wrap="square">
            <a:spAutoFit/>
          </a:bodyPr>
          <a:lstStyle>
            <a:lvl1pPr>
              <a:lnSpc>
                <a:spcPct val="100000"/>
              </a:lnSpc>
              <a:spcBef>
                <a:spcPts val="0"/>
              </a:spcBef>
              <a:defRPr sz="1000" b="0" i="0" spc="30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4" name="TextBox 3">
            <a:extLst>
              <a:ext uri="{FF2B5EF4-FFF2-40B4-BE49-F238E27FC236}">
                <a16:creationId xmlns:a16="http://schemas.microsoft.com/office/drawing/2014/main" id="{41FF2075-AD33-0E1E-1658-146B3E4E2FCC}"/>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B040519E-0144-D61F-8E0C-52A5A9F6F1D7}"/>
              </a:ext>
            </a:extLst>
          </p:cNvPr>
          <p:cNvSpPr txBox="1">
            <a:spLocks/>
          </p:cNvSpPr>
          <p:nvPr userDrawn="1"/>
        </p:nvSpPr>
        <p:spPr>
          <a:xfrm>
            <a:off x="1132904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201785681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ur_People_3_People_White">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47700" y="2916672"/>
            <a:ext cx="3467100" cy="537198"/>
          </a:xfrm>
          <a:prstGeom prst="rect">
            <a:avLst/>
          </a:prstGeom>
        </p:spPr>
        <p:txBody>
          <a:bodyPr wrap="square">
            <a:spAutoFit/>
          </a:bodyPr>
          <a:lstStyle>
            <a:lvl1pPr>
              <a:lnSpc>
                <a:spcPts val="4600"/>
              </a:lnSpc>
              <a:spcBef>
                <a:spcPts val="0"/>
              </a:spcBef>
              <a:defRPr sz="2800" b="0" i="0" spc="0">
                <a:gradFill flip="none" rotWithShape="1">
                  <a:gsLst>
                    <a:gs pos="0">
                      <a:srgbClr val="00F6FF"/>
                    </a:gs>
                    <a:gs pos="70000">
                      <a:srgbClr val="00FFF0"/>
                    </a:gs>
                    <a:gs pos="99000">
                      <a:srgbClr val="B896FF"/>
                    </a:gs>
                  </a:gsLst>
                  <a:lin ang="0" scaled="1"/>
                  <a:tileRect/>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477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647700" y="795020"/>
            <a:ext cx="1866900" cy="19812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FC1C1359-8F08-C0F3-2D34-47EA322BD228}"/>
              </a:ext>
            </a:extLst>
          </p:cNvPr>
          <p:cNvSpPr>
            <a:spLocks noGrp="1"/>
          </p:cNvSpPr>
          <p:nvPr>
            <p:ph type="body" sz="quarter" idx="16" hasCustomPrompt="1"/>
          </p:nvPr>
        </p:nvSpPr>
        <p:spPr>
          <a:xfrm>
            <a:off x="6477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4" name="Text Placeholder 4">
            <a:extLst>
              <a:ext uri="{FF2B5EF4-FFF2-40B4-BE49-F238E27FC236}">
                <a16:creationId xmlns:a16="http://schemas.microsoft.com/office/drawing/2014/main" id="{0CF16E01-7092-EE1E-8080-DCF72DAA2405}"/>
              </a:ext>
            </a:extLst>
          </p:cNvPr>
          <p:cNvSpPr>
            <a:spLocks noGrp="1"/>
          </p:cNvSpPr>
          <p:nvPr>
            <p:ph type="body" sz="quarter" idx="29" hasCustomPrompt="1"/>
          </p:nvPr>
        </p:nvSpPr>
        <p:spPr>
          <a:xfrm>
            <a:off x="4394200" y="2916672"/>
            <a:ext cx="3467100" cy="537198"/>
          </a:xfrm>
          <a:prstGeom prst="rect">
            <a:avLst/>
          </a:prstGeom>
        </p:spPr>
        <p:txBody>
          <a:bodyPr wrap="square">
            <a:spAutoFit/>
          </a:bodyPr>
          <a:lstStyle>
            <a:lvl1pPr>
              <a:lnSpc>
                <a:spcPts val="4600"/>
              </a:lnSpc>
              <a:spcBef>
                <a:spcPts val="0"/>
              </a:spcBef>
              <a:defRPr sz="2800" b="0" i="0" spc="0">
                <a:gradFill>
                  <a:gsLst>
                    <a:gs pos="0">
                      <a:srgbClr val="00F6FF"/>
                    </a:gs>
                    <a:gs pos="70000">
                      <a:srgbClr val="00FFF0"/>
                    </a:gs>
                    <a:gs pos="99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5" name="Text Placeholder 4">
            <a:extLst>
              <a:ext uri="{FF2B5EF4-FFF2-40B4-BE49-F238E27FC236}">
                <a16:creationId xmlns:a16="http://schemas.microsoft.com/office/drawing/2014/main" id="{3CA67D79-120D-160C-DD3C-77D27D493F36}"/>
              </a:ext>
            </a:extLst>
          </p:cNvPr>
          <p:cNvSpPr>
            <a:spLocks noGrp="1"/>
          </p:cNvSpPr>
          <p:nvPr>
            <p:ph type="body" sz="quarter" idx="30" hasCustomPrompt="1"/>
          </p:nvPr>
        </p:nvSpPr>
        <p:spPr>
          <a:xfrm>
            <a:off x="43942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16" name="Picture Placeholder 11">
            <a:extLst>
              <a:ext uri="{FF2B5EF4-FFF2-40B4-BE49-F238E27FC236}">
                <a16:creationId xmlns:a16="http://schemas.microsoft.com/office/drawing/2014/main" id="{8BF8ECD0-B431-B638-27D5-32D70A5C2A1C}"/>
              </a:ext>
            </a:extLst>
          </p:cNvPr>
          <p:cNvSpPr>
            <a:spLocks noGrp="1"/>
          </p:cNvSpPr>
          <p:nvPr>
            <p:ph type="pic" sz="quarter" idx="31"/>
          </p:nvPr>
        </p:nvSpPr>
        <p:spPr>
          <a:xfrm>
            <a:off x="4394200" y="795020"/>
            <a:ext cx="1866900" cy="1981200"/>
          </a:xfrm>
          <a:prstGeom prst="rect">
            <a:avLst/>
          </a:prstGeom>
        </p:spPr>
        <p:txBody>
          <a:bodyPr/>
          <a:lstStyle/>
          <a:p>
            <a:endParaRPr lang="en-US"/>
          </a:p>
        </p:txBody>
      </p:sp>
      <p:sp>
        <p:nvSpPr>
          <p:cNvPr id="17" name="Text Placeholder 4">
            <a:extLst>
              <a:ext uri="{FF2B5EF4-FFF2-40B4-BE49-F238E27FC236}">
                <a16:creationId xmlns:a16="http://schemas.microsoft.com/office/drawing/2014/main" id="{66E89CDA-AA89-1D71-39FA-7994E05AE92F}"/>
              </a:ext>
            </a:extLst>
          </p:cNvPr>
          <p:cNvSpPr>
            <a:spLocks noGrp="1"/>
          </p:cNvSpPr>
          <p:nvPr>
            <p:ph type="body" sz="quarter" idx="32" hasCustomPrompt="1"/>
          </p:nvPr>
        </p:nvSpPr>
        <p:spPr>
          <a:xfrm>
            <a:off x="43942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8" name="Text Placeholder 4">
            <a:extLst>
              <a:ext uri="{FF2B5EF4-FFF2-40B4-BE49-F238E27FC236}">
                <a16:creationId xmlns:a16="http://schemas.microsoft.com/office/drawing/2014/main" id="{4B3BDFDF-6AC9-EF9C-D008-AB293FA5AAC3}"/>
              </a:ext>
            </a:extLst>
          </p:cNvPr>
          <p:cNvSpPr>
            <a:spLocks noGrp="1"/>
          </p:cNvSpPr>
          <p:nvPr>
            <p:ph type="body" sz="quarter" idx="33" hasCustomPrompt="1"/>
          </p:nvPr>
        </p:nvSpPr>
        <p:spPr>
          <a:xfrm>
            <a:off x="8128000" y="2916672"/>
            <a:ext cx="3467100" cy="537198"/>
          </a:xfrm>
          <a:prstGeom prst="rect">
            <a:avLst/>
          </a:prstGeom>
        </p:spPr>
        <p:txBody>
          <a:bodyPr wrap="square">
            <a:spAutoFit/>
          </a:bodyPr>
          <a:lstStyle>
            <a:lvl1pPr>
              <a:lnSpc>
                <a:spcPts val="4600"/>
              </a:lnSpc>
              <a:spcBef>
                <a:spcPts val="0"/>
              </a:spcBef>
              <a:defRPr sz="2800" b="0" i="0" spc="0">
                <a:gradFill>
                  <a:gsLst>
                    <a:gs pos="0">
                      <a:srgbClr val="00F6FF"/>
                    </a:gs>
                    <a:gs pos="70000">
                      <a:srgbClr val="00FFF0"/>
                    </a:gs>
                    <a:gs pos="99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9" name="Text Placeholder 4">
            <a:extLst>
              <a:ext uri="{FF2B5EF4-FFF2-40B4-BE49-F238E27FC236}">
                <a16:creationId xmlns:a16="http://schemas.microsoft.com/office/drawing/2014/main" id="{AF6F850E-875C-CE1C-C696-B9119881C140}"/>
              </a:ext>
            </a:extLst>
          </p:cNvPr>
          <p:cNvSpPr>
            <a:spLocks noGrp="1"/>
          </p:cNvSpPr>
          <p:nvPr>
            <p:ph type="body" sz="quarter" idx="34" hasCustomPrompt="1"/>
          </p:nvPr>
        </p:nvSpPr>
        <p:spPr>
          <a:xfrm>
            <a:off x="81280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20" name="Picture Placeholder 11">
            <a:extLst>
              <a:ext uri="{FF2B5EF4-FFF2-40B4-BE49-F238E27FC236}">
                <a16:creationId xmlns:a16="http://schemas.microsoft.com/office/drawing/2014/main" id="{EE0176D5-725E-3E5F-2AB8-0A9D56960DEE}"/>
              </a:ext>
            </a:extLst>
          </p:cNvPr>
          <p:cNvSpPr>
            <a:spLocks noGrp="1"/>
          </p:cNvSpPr>
          <p:nvPr>
            <p:ph type="pic" sz="quarter" idx="35"/>
          </p:nvPr>
        </p:nvSpPr>
        <p:spPr>
          <a:xfrm>
            <a:off x="8128000" y="795020"/>
            <a:ext cx="1866900" cy="1981200"/>
          </a:xfrm>
          <a:prstGeom prst="rect">
            <a:avLst/>
          </a:prstGeom>
        </p:spPr>
        <p:txBody>
          <a:bodyPr/>
          <a:lstStyle/>
          <a:p>
            <a:endParaRPr lang="en-US"/>
          </a:p>
        </p:txBody>
      </p:sp>
      <p:sp>
        <p:nvSpPr>
          <p:cNvPr id="21" name="Text Placeholder 4">
            <a:extLst>
              <a:ext uri="{FF2B5EF4-FFF2-40B4-BE49-F238E27FC236}">
                <a16:creationId xmlns:a16="http://schemas.microsoft.com/office/drawing/2014/main" id="{6A11A961-3944-A416-6D0E-F19285260E57}"/>
              </a:ext>
            </a:extLst>
          </p:cNvPr>
          <p:cNvSpPr>
            <a:spLocks noGrp="1"/>
          </p:cNvSpPr>
          <p:nvPr>
            <p:ph type="body" sz="quarter" idx="36" hasCustomPrompt="1"/>
          </p:nvPr>
        </p:nvSpPr>
        <p:spPr>
          <a:xfrm>
            <a:off x="81280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4" name="Text Placeholder 4">
            <a:extLst>
              <a:ext uri="{FF2B5EF4-FFF2-40B4-BE49-F238E27FC236}">
                <a16:creationId xmlns:a16="http://schemas.microsoft.com/office/drawing/2014/main" id="{4B18FCDA-6157-DD00-EDF9-0F787E8060D0}"/>
              </a:ext>
            </a:extLst>
          </p:cNvPr>
          <p:cNvSpPr>
            <a:spLocks noGrp="1"/>
          </p:cNvSpPr>
          <p:nvPr>
            <p:ph type="body" sz="quarter" idx="11" hasCustomPrompt="1"/>
          </p:nvPr>
        </p:nvSpPr>
        <p:spPr>
          <a:xfrm>
            <a:off x="647700" y="419100"/>
            <a:ext cx="3467100" cy="153888"/>
          </a:xfrm>
          <a:prstGeom prst="rect">
            <a:avLst/>
          </a:prstGeom>
        </p:spPr>
        <p:txBody>
          <a:bodyPr wrap="square">
            <a:spAutoFit/>
          </a:bodyPr>
          <a:lstStyle>
            <a:lvl1pPr>
              <a:lnSpc>
                <a:spcPct val="100000"/>
              </a:lnSpc>
              <a:spcBef>
                <a:spcPts val="0"/>
              </a:spcBef>
              <a:defRPr sz="1000" b="0" i="0" spc="300">
                <a:solidFill>
                  <a:schemeClr val="bg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pic>
        <p:nvPicPr>
          <p:cNvPr id="6" name="Picture 5">
            <a:extLst>
              <a:ext uri="{FF2B5EF4-FFF2-40B4-BE49-F238E27FC236}">
                <a16:creationId xmlns:a16="http://schemas.microsoft.com/office/drawing/2014/main" id="{D8FD6A39-8EF9-9CA0-AA7E-45DB798A90B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8" name="TextBox 7">
            <a:extLst>
              <a:ext uri="{FF2B5EF4-FFF2-40B4-BE49-F238E27FC236}">
                <a16:creationId xmlns:a16="http://schemas.microsoft.com/office/drawing/2014/main" id="{002309E2-3B1E-50D2-B2BC-867833D702DA}"/>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9" name="Text Placeholder 3">
            <a:extLst>
              <a:ext uri="{FF2B5EF4-FFF2-40B4-BE49-F238E27FC236}">
                <a16:creationId xmlns:a16="http://schemas.microsoft.com/office/drawing/2014/main" id="{F8E22721-BCDB-A1E7-59E5-A4DE62992615}"/>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52247262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_Large_Black">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58333" y="419100"/>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248900" cy="1846659"/>
          </a:xfrm>
          <a:prstGeom prst="rect">
            <a:avLst/>
          </a:prstGeom>
        </p:spPr>
        <p:txBody>
          <a:bodyPr wrap="square">
            <a:spAutoFit/>
          </a:bodyPr>
          <a:lstStyle>
            <a:lvl1pPr>
              <a:defRPr sz="6000" b="1" i="0">
                <a:solidFill>
                  <a:schemeClr val="bg1"/>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bg1"/>
                </a:solidFill>
              </a:rPr>
              <a:t>“</a:t>
            </a:r>
          </a:p>
        </p:txBody>
      </p:sp>
    </p:spTree>
    <p:extLst>
      <p:ext uri="{BB962C8B-B14F-4D97-AF65-F5344CB8AC3E}">
        <p14:creationId xmlns:p14="http://schemas.microsoft.com/office/powerpoint/2010/main" val="46900966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_Large_Black_Blur">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30197" y="419100"/>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248900" cy="1846659"/>
          </a:xfrm>
          <a:prstGeom prst="rect">
            <a:avLst/>
          </a:prstGeom>
        </p:spPr>
        <p:txBody>
          <a:bodyPr wrap="square">
            <a:spAutoFit/>
          </a:bodyPr>
          <a:lstStyle>
            <a:lvl1pPr>
              <a:defRPr sz="6000" b="1" i="0">
                <a:solidFill>
                  <a:schemeClr val="accent2"/>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accent2"/>
                </a:solidFill>
              </a:rPr>
              <a:t>“</a:t>
            </a:r>
          </a:p>
        </p:txBody>
      </p:sp>
    </p:spTree>
    <p:extLst>
      <p:ext uri="{BB962C8B-B14F-4D97-AF65-F5344CB8AC3E}">
        <p14:creationId xmlns:p14="http://schemas.microsoft.com/office/powerpoint/2010/main" val="3303957527"/>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uote+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DEA029-C2BF-93AE-56B7-39E611F58B8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rgbClr val="000000"/>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rgbClr val="000000"/>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34347" y="1562100"/>
            <a:ext cx="3726051" cy="4100476"/>
          </a:xfrm>
          <a:prstGeom prst="rect">
            <a:avLst/>
          </a:prstGeom>
        </p:spPr>
        <p:txBody>
          <a:bodyPr/>
          <a:lstStyle>
            <a:lvl1pPr>
              <a:defRPr>
                <a:solidFill>
                  <a:srgbClr val="000000"/>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t>“</a:t>
            </a:r>
          </a:p>
        </p:txBody>
      </p:sp>
      <p:sp>
        <p:nvSpPr>
          <p:cNvPr id="3" name="TextBox 2">
            <a:extLst>
              <a:ext uri="{FF2B5EF4-FFF2-40B4-BE49-F238E27FC236}">
                <a16:creationId xmlns:a16="http://schemas.microsoft.com/office/drawing/2014/main" id="{F46F9EF5-29E8-93D3-E218-354474130A6A}"/>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01E1A170-BC35-F789-C222-B52ABECE94F7}"/>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
        <p:nvSpPr>
          <p:cNvPr id="5" name="Text Placeholder 4">
            <a:extLst>
              <a:ext uri="{FF2B5EF4-FFF2-40B4-BE49-F238E27FC236}">
                <a16:creationId xmlns:a16="http://schemas.microsoft.com/office/drawing/2014/main" id="{33FEC108-AFBF-BADD-5D48-8FC6C3718F2C}"/>
              </a:ext>
            </a:extLst>
          </p:cNvPr>
          <p:cNvSpPr>
            <a:spLocks noGrp="1"/>
          </p:cNvSpPr>
          <p:nvPr>
            <p:ph type="body" sz="quarter" idx="11" hasCustomPrompt="1"/>
          </p:nvPr>
        </p:nvSpPr>
        <p:spPr>
          <a:xfrm>
            <a:off x="630197" y="419100"/>
            <a:ext cx="3732914" cy="153888"/>
          </a:xfrm>
          <a:prstGeom prst="rect">
            <a:avLst/>
          </a:prstGeom>
        </p:spPr>
        <p:txBody>
          <a:bodyPr wrap="square">
            <a:spAutoFit/>
          </a:bodyPr>
          <a:lstStyle>
            <a:lvl1pPr>
              <a:lnSpc>
                <a:spcPct val="100000"/>
              </a:lnSpc>
              <a:spcBef>
                <a:spcPts val="0"/>
              </a:spcBef>
              <a:defRPr sz="1000" b="0" spc="300">
                <a:solidFill>
                  <a:schemeClr val="tx1"/>
                </a:solidFill>
                <a:latin typeface="+mj-lt"/>
                <a:cs typeface="Calibri Light" panose="020F0302020204030204" pitchFamily="34" charset="0"/>
              </a:defRPr>
            </a:lvl1pPr>
            <a:lvl2pPr>
              <a:buNone/>
              <a:defRPr/>
            </a:lvl2pPr>
          </a:lstStyle>
          <a:p>
            <a:pPr lvl="0"/>
            <a:r>
              <a:rPr lang="en-US">
                <a:effectLst/>
              </a:rPr>
              <a:t>SECTION TITLE</a:t>
            </a:r>
            <a:endParaRPr lang="en-US"/>
          </a:p>
        </p:txBody>
      </p:sp>
    </p:spTree>
    <p:extLst>
      <p:ext uri="{BB962C8B-B14F-4D97-AF65-F5344CB8AC3E}">
        <p14:creationId xmlns:p14="http://schemas.microsoft.com/office/powerpoint/2010/main" val="48332760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Shorter_Title_Half_Page">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040E1BA6-2B94-3FB9-8A61-22A11D25EDE1}"/>
              </a:ext>
            </a:extLst>
          </p:cNvPr>
          <p:cNvSpPr>
            <a:spLocks noGrp="1"/>
          </p:cNvSpPr>
          <p:nvPr>
            <p:ph type="pic" sz="quarter" idx="24"/>
          </p:nvPr>
        </p:nvSpPr>
        <p:spPr>
          <a:xfrm>
            <a:off x="6123008" y="0"/>
            <a:ext cx="6068992" cy="6858000"/>
          </a:xfrm>
          <a:prstGeom prst="rect">
            <a:avLst/>
          </a:prstGeom>
        </p:spPr>
        <p:txBody>
          <a:bodyPr/>
          <a:lstStyle/>
          <a:p>
            <a:endParaRPr lang="en-US"/>
          </a:p>
        </p:txBody>
      </p:sp>
      <p:sp>
        <p:nvSpPr>
          <p:cNvPr id="6" name="Text Placeholder 4">
            <a:extLst>
              <a:ext uri="{FF2B5EF4-FFF2-40B4-BE49-F238E27FC236}">
                <a16:creationId xmlns:a16="http://schemas.microsoft.com/office/drawing/2014/main" id="{5DF60C00-4DF7-EA8B-64E5-6D8707C3F163}"/>
              </a:ext>
            </a:extLst>
          </p:cNvPr>
          <p:cNvSpPr>
            <a:spLocks noGrp="1"/>
          </p:cNvSpPr>
          <p:nvPr>
            <p:ph type="body" sz="quarter" idx="25" hasCustomPrompt="1"/>
          </p:nvPr>
        </p:nvSpPr>
        <p:spPr>
          <a:xfrm>
            <a:off x="635825" y="4670399"/>
            <a:ext cx="5151216" cy="372538"/>
          </a:xfrm>
          <a:prstGeom prst="rect">
            <a:avLst/>
          </a:prstGeom>
        </p:spPr>
        <p:txBody>
          <a:bodyPr wrap="square">
            <a:spAutoFit/>
          </a:bodyPr>
          <a:lstStyle>
            <a:lvl1pPr>
              <a:lnSpc>
                <a:spcPct val="15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7" name="Text Placeholder 4">
            <a:extLst>
              <a:ext uri="{FF2B5EF4-FFF2-40B4-BE49-F238E27FC236}">
                <a16:creationId xmlns:a16="http://schemas.microsoft.com/office/drawing/2014/main" id="{1CED6F17-ABB3-3BF2-0943-BB3D363DB394}"/>
              </a:ext>
            </a:extLst>
          </p:cNvPr>
          <p:cNvSpPr>
            <a:spLocks noGrp="1"/>
          </p:cNvSpPr>
          <p:nvPr>
            <p:ph type="body" sz="quarter" idx="12" hasCustomPrompt="1"/>
          </p:nvPr>
        </p:nvSpPr>
        <p:spPr>
          <a:xfrm>
            <a:off x="635825" y="5393921"/>
            <a:ext cx="5185941" cy="200055"/>
          </a:xfrm>
          <a:prstGeom prst="rect">
            <a:avLst/>
          </a:prstGeom>
        </p:spPr>
        <p:txBody>
          <a:bodyPr wrap="square">
            <a:spAutoFit/>
          </a:bodyPr>
          <a:lstStyle>
            <a:lvl1pPr>
              <a:lnSpc>
                <a:spcPct val="100000"/>
              </a:lnSpc>
              <a:spcBef>
                <a:spcPts val="0"/>
              </a:spcBef>
              <a:defRPr sz="1300" b="1" i="0" spc="400" baseline="0">
                <a:solidFill>
                  <a:srgbClr val="00F6FF"/>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8" name="Text Placeholder 4">
            <a:extLst>
              <a:ext uri="{FF2B5EF4-FFF2-40B4-BE49-F238E27FC236}">
                <a16:creationId xmlns:a16="http://schemas.microsoft.com/office/drawing/2014/main" id="{03242F72-C056-2877-37FC-0C0E8E2FA1E4}"/>
              </a:ext>
            </a:extLst>
          </p:cNvPr>
          <p:cNvSpPr>
            <a:spLocks noGrp="1"/>
          </p:cNvSpPr>
          <p:nvPr>
            <p:ph type="body" sz="quarter" idx="26" hasCustomPrompt="1"/>
          </p:nvPr>
        </p:nvSpPr>
        <p:spPr>
          <a:xfrm>
            <a:off x="635825" y="1653938"/>
            <a:ext cx="5139642" cy="1846659"/>
          </a:xfrm>
          <a:prstGeom prst="rect">
            <a:avLst/>
          </a:prstGeom>
        </p:spPr>
        <p:txBody>
          <a:bodyPr wrap="square">
            <a:spAutoFit/>
          </a:bodyPr>
          <a:lstStyle>
            <a:lvl1pPr>
              <a:lnSpc>
                <a:spcPct val="100000"/>
              </a:lnSpc>
              <a:spcBef>
                <a:spcPts val="0"/>
              </a:spcBef>
              <a:defRPr sz="6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Cover with Shorter Title</a:t>
            </a:r>
          </a:p>
        </p:txBody>
      </p:sp>
      <p:pic>
        <p:nvPicPr>
          <p:cNvPr id="9" name="Picture 8">
            <a:extLst>
              <a:ext uri="{FF2B5EF4-FFF2-40B4-BE49-F238E27FC236}">
                <a16:creationId xmlns:a16="http://schemas.microsoft.com/office/drawing/2014/main" id="{522237D0-4B7C-4C74-1B34-6585F8B84CE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716555"/>
            <a:ext cx="658001" cy="241912"/>
          </a:xfrm>
          <a:prstGeom prst="rect">
            <a:avLst/>
          </a:prstGeom>
        </p:spPr>
      </p:pic>
    </p:spTree>
    <p:extLst>
      <p:ext uri="{BB962C8B-B14F-4D97-AF65-F5344CB8AC3E}">
        <p14:creationId xmlns:p14="http://schemas.microsoft.com/office/powerpoint/2010/main" val="16998404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Image_Black">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28122" y="420624"/>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chemeClr val="bg1"/>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34347" y="1562100"/>
            <a:ext cx="3726051" cy="4100476"/>
          </a:xfrm>
          <a:prstGeom prst="rect">
            <a:avLst/>
          </a:prstGeom>
        </p:spPr>
        <p:txBody>
          <a:bodyPr/>
          <a:lstStyle>
            <a:lvl1pPr>
              <a:defRPr>
                <a:solidFill>
                  <a:schemeClr val="bg1"/>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bg1"/>
                </a:solidFill>
              </a:rPr>
              <a:t>“</a:t>
            </a:r>
          </a:p>
        </p:txBody>
      </p:sp>
    </p:spTree>
    <p:extLst>
      <p:ext uri="{BB962C8B-B14F-4D97-AF65-F5344CB8AC3E}">
        <p14:creationId xmlns:p14="http://schemas.microsoft.com/office/powerpoint/2010/main" val="377497004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Image_Black_Blur">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28122" y="420624"/>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chemeClr val="bg1"/>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34347" y="1562100"/>
            <a:ext cx="3726051" cy="4100476"/>
          </a:xfrm>
          <a:prstGeom prst="rect">
            <a:avLst/>
          </a:prstGeom>
        </p:spPr>
        <p:txBody>
          <a:bodyPr/>
          <a:lstStyle>
            <a:lvl1pPr>
              <a:defRPr>
                <a:solidFill>
                  <a:schemeClr val="bg1"/>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bg1"/>
                </a:solidFill>
              </a:rPr>
              <a:t>“</a:t>
            </a:r>
          </a:p>
        </p:txBody>
      </p:sp>
    </p:spTree>
    <p:extLst>
      <p:ext uri="{BB962C8B-B14F-4D97-AF65-F5344CB8AC3E}">
        <p14:creationId xmlns:p14="http://schemas.microsoft.com/office/powerpoint/2010/main" val="3492201074"/>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Small_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1455701-65C9-97B2-64E0-82F53FA37756}"/>
              </a:ext>
            </a:extLst>
          </p:cNvPr>
          <p:cNvSpPr>
            <a:spLocks noGrp="1"/>
          </p:cNvSpPr>
          <p:nvPr>
            <p:ph type="body" sz="quarter" idx="26" hasCustomPrompt="1"/>
          </p:nvPr>
        </p:nvSpPr>
        <p:spPr>
          <a:xfrm>
            <a:off x="633632" y="1714501"/>
            <a:ext cx="10896600" cy="480060"/>
          </a:xfrm>
          <a:prstGeom prst="rect">
            <a:avLst/>
          </a:prstGeom>
        </p:spPr>
        <p:txBody>
          <a:bodyPr/>
          <a:lstStyle>
            <a:lvl1pPr>
              <a:defRPr sz="1800" b="1" i="0">
                <a:latin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5" name="Text Placeholder 3">
            <a:extLst>
              <a:ext uri="{FF2B5EF4-FFF2-40B4-BE49-F238E27FC236}">
                <a16:creationId xmlns:a16="http://schemas.microsoft.com/office/drawing/2014/main" id="{7F93B36D-BA2E-1899-D9F4-FEAD1083B619}"/>
              </a:ext>
            </a:extLst>
          </p:cNvPr>
          <p:cNvSpPr>
            <a:spLocks noGrp="1"/>
          </p:cNvSpPr>
          <p:nvPr>
            <p:ph type="body" sz="quarter" idx="27" hasCustomPrompt="1"/>
          </p:nvPr>
        </p:nvSpPr>
        <p:spPr>
          <a:xfrm>
            <a:off x="633632" y="2252472"/>
            <a:ext cx="10896600" cy="1136904"/>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When you just have a bunch of type and don’t want to try too hard. Lorem ipsum diam fames </a:t>
            </a:r>
            <a:r>
              <a:rPr lang="en-US" err="1"/>
              <a:t>augue</a:t>
            </a:r>
            <a:r>
              <a:rPr lang="en-US"/>
              <a:t> in </a:t>
            </a:r>
            <a:r>
              <a:rPr lang="en-US" err="1"/>
              <a:t>habitasse</a:t>
            </a:r>
            <a:r>
              <a:rPr lang="en-US"/>
              <a:t> </a:t>
            </a:r>
            <a:r>
              <a:rPr lang="en-US" err="1"/>
              <a:t>tempor</a:t>
            </a:r>
            <a:r>
              <a:rPr lang="en-US"/>
              <a:t> porta, </a:t>
            </a:r>
            <a:r>
              <a:rPr lang="en-US" err="1"/>
              <a:t>eleifend</a:t>
            </a:r>
            <a:r>
              <a:rPr lang="en-US"/>
              <a:t>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 vestibulum </a:t>
            </a:r>
            <a:r>
              <a:rPr lang="en-US" err="1"/>
              <a:t>eu</a:t>
            </a:r>
            <a:r>
              <a:rPr lang="en-US"/>
              <a:t> ac integer, </a:t>
            </a:r>
            <a:r>
              <a:rPr lang="en-US" err="1"/>
              <a:t>tellus</a:t>
            </a:r>
            <a:r>
              <a:rPr lang="en-US"/>
              <a:t> pharetra </a:t>
            </a:r>
            <a:r>
              <a:rPr lang="en-US" err="1"/>
              <a:t>dictumst</a:t>
            </a:r>
            <a:r>
              <a:rPr lang="en-US"/>
              <a:t> </a:t>
            </a:r>
            <a:r>
              <a:rPr lang="en-US" err="1"/>
              <a:t>fusce</a:t>
            </a:r>
            <a:r>
              <a:rPr lang="en-US"/>
              <a:t> </a:t>
            </a:r>
            <a:r>
              <a:rPr lang="en-US" err="1"/>
              <a:t>condimentum</a:t>
            </a:r>
            <a:r>
              <a:rPr lang="en-US"/>
              <a:t> ad </a:t>
            </a:r>
            <a:r>
              <a:rPr lang="en-US" err="1"/>
              <a:t>facilisis</a:t>
            </a:r>
            <a:r>
              <a:rPr lang="en-US"/>
              <a:t>.</a:t>
            </a:r>
          </a:p>
        </p:txBody>
      </p:sp>
      <p:sp>
        <p:nvSpPr>
          <p:cNvPr id="3" name="Title 1">
            <a:extLst>
              <a:ext uri="{FF2B5EF4-FFF2-40B4-BE49-F238E27FC236}">
                <a16:creationId xmlns:a16="http://schemas.microsoft.com/office/drawing/2014/main" id="{97BD50B6-BCAD-6C1D-94E4-391D6EFEDE1C}"/>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68B922CD-AA98-19C2-F226-24D0CD58A765}"/>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598211335"/>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Subtitle-Low">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A959DAE7-B533-7C26-06A9-299565EE084B}"/>
              </a:ext>
            </a:extLst>
          </p:cNvPr>
          <p:cNvSpPr>
            <a:spLocks noGrp="1"/>
          </p:cNvSpPr>
          <p:nvPr>
            <p:ph type="body" sz="quarter" idx="27" hasCustomPrompt="1"/>
          </p:nvPr>
        </p:nvSpPr>
        <p:spPr>
          <a:xfrm>
            <a:off x="633632" y="1448687"/>
            <a:ext cx="10877993" cy="480060"/>
          </a:xfrm>
          <a:prstGeom prst="rect">
            <a:avLst/>
          </a:prstGeom>
        </p:spPr>
        <p:txBody>
          <a:bodyPr/>
          <a:lstStyle>
            <a:lvl1pPr>
              <a:defRPr sz="1800" b="1" i="0">
                <a:latin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3" name="Title 1">
            <a:extLst>
              <a:ext uri="{FF2B5EF4-FFF2-40B4-BE49-F238E27FC236}">
                <a16:creationId xmlns:a16="http://schemas.microsoft.com/office/drawing/2014/main" id="{6AC9E8CA-88FF-A7D0-4471-3E5178A6D771}"/>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C5A5532C-1A44-601F-63DE-35FE9E5CCF9D}"/>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836754035"/>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lumn_Text">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33632" y="2698291"/>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52600"/>
            <a:ext cx="4648200"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2" name="Text Placeholder 4">
            <a:extLst>
              <a:ext uri="{FF2B5EF4-FFF2-40B4-BE49-F238E27FC236}">
                <a16:creationId xmlns:a16="http://schemas.microsoft.com/office/drawing/2014/main" id="{2D5963C9-D5D1-84E3-AF7B-5BFA6D21DC39}"/>
              </a:ext>
            </a:extLst>
          </p:cNvPr>
          <p:cNvSpPr>
            <a:spLocks noGrp="1"/>
          </p:cNvSpPr>
          <p:nvPr>
            <p:ph type="body" sz="quarter" idx="27" hasCustomPrompt="1"/>
          </p:nvPr>
        </p:nvSpPr>
        <p:spPr>
          <a:xfrm>
            <a:off x="6272784" y="2698291"/>
            <a:ext cx="4648200" cy="177862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a:t>
            </a:r>
          </a:p>
        </p:txBody>
      </p:sp>
      <p:sp>
        <p:nvSpPr>
          <p:cNvPr id="4" name="Text Placeholder 4">
            <a:extLst>
              <a:ext uri="{FF2B5EF4-FFF2-40B4-BE49-F238E27FC236}">
                <a16:creationId xmlns:a16="http://schemas.microsoft.com/office/drawing/2014/main" id="{8205CA7F-D6DB-04A0-EA4C-4787388D3583}"/>
              </a:ext>
            </a:extLst>
          </p:cNvPr>
          <p:cNvSpPr>
            <a:spLocks noGrp="1"/>
          </p:cNvSpPr>
          <p:nvPr>
            <p:ph type="body" sz="quarter" idx="28" hasCustomPrompt="1"/>
          </p:nvPr>
        </p:nvSpPr>
        <p:spPr>
          <a:xfrm>
            <a:off x="6272784" y="1752600"/>
            <a:ext cx="4648200"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5" name="Title 1">
            <a:extLst>
              <a:ext uri="{FF2B5EF4-FFF2-40B4-BE49-F238E27FC236}">
                <a16:creationId xmlns:a16="http://schemas.microsoft.com/office/drawing/2014/main" id="{6148D1E8-D0B5-5F4B-AE07-155B7CAD8575}"/>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8" name="Text Placeholder 10">
            <a:extLst>
              <a:ext uri="{FF2B5EF4-FFF2-40B4-BE49-F238E27FC236}">
                <a16:creationId xmlns:a16="http://schemas.microsoft.com/office/drawing/2014/main" id="{3789B724-DDDF-4B41-E38D-8AA4A3E54FE7}"/>
              </a:ext>
            </a:extLst>
          </p:cNvPr>
          <p:cNvSpPr>
            <a:spLocks noGrp="1"/>
          </p:cNvSpPr>
          <p:nvPr>
            <p:ph type="body" sz="quarter" idx="29"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73648991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ubsection_Divider_B">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3363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439369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1" name="Text Placeholder 4">
            <a:extLst>
              <a:ext uri="{FF2B5EF4-FFF2-40B4-BE49-F238E27FC236}">
                <a16:creationId xmlns:a16="http://schemas.microsoft.com/office/drawing/2014/main" id="{51F377A5-B459-0F7C-7F34-FEF9D7615202}"/>
              </a:ext>
            </a:extLst>
          </p:cNvPr>
          <p:cNvSpPr>
            <a:spLocks noGrp="1"/>
          </p:cNvSpPr>
          <p:nvPr>
            <p:ph type="body" sz="quarter" idx="28" hasCustomPrompt="1"/>
          </p:nvPr>
        </p:nvSpPr>
        <p:spPr>
          <a:xfrm>
            <a:off x="439369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4">
            <a:extLst>
              <a:ext uri="{FF2B5EF4-FFF2-40B4-BE49-F238E27FC236}">
                <a16:creationId xmlns:a16="http://schemas.microsoft.com/office/drawing/2014/main" id="{BFE36997-E074-D0DA-66D5-F4724D23BF52}"/>
              </a:ext>
            </a:extLst>
          </p:cNvPr>
          <p:cNvSpPr>
            <a:spLocks noGrp="1"/>
          </p:cNvSpPr>
          <p:nvPr>
            <p:ph type="body" sz="quarter" idx="29" hasCustomPrompt="1"/>
          </p:nvPr>
        </p:nvSpPr>
        <p:spPr>
          <a:xfrm>
            <a:off x="815035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3" name="Text Placeholder 4">
            <a:extLst>
              <a:ext uri="{FF2B5EF4-FFF2-40B4-BE49-F238E27FC236}">
                <a16:creationId xmlns:a16="http://schemas.microsoft.com/office/drawing/2014/main" id="{163741EA-6845-0A00-EAE0-5F35986A0EC2}"/>
              </a:ext>
            </a:extLst>
          </p:cNvPr>
          <p:cNvSpPr>
            <a:spLocks noGrp="1"/>
          </p:cNvSpPr>
          <p:nvPr>
            <p:ph type="body" sz="quarter" idx="30" hasCustomPrompt="1"/>
          </p:nvPr>
        </p:nvSpPr>
        <p:spPr>
          <a:xfrm>
            <a:off x="815035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3" name="Title 1">
            <a:extLst>
              <a:ext uri="{FF2B5EF4-FFF2-40B4-BE49-F238E27FC236}">
                <a16:creationId xmlns:a16="http://schemas.microsoft.com/office/drawing/2014/main" id="{19C198DC-372C-F60D-2583-3EEDD5323BA6}"/>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38380D62-CB6C-B373-E0E2-D002F4BD4CCF}"/>
              </a:ext>
            </a:extLst>
          </p:cNvPr>
          <p:cNvSpPr>
            <a:spLocks noGrp="1"/>
          </p:cNvSpPr>
          <p:nvPr>
            <p:ph type="body" sz="quarter" idx="31"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2429276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s+photos">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33632"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2" name="Picture Placeholder 3">
            <a:extLst>
              <a:ext uri="{FF2B5EF4-FFF2-40B4-BE49-F238E27FC236}">
                <a16:creationId xmlns:a16="http://schemas.microsoft.com/office/drawing/2014/main" id="{A4DF3F84-AB7D-CCBF-CE9C-8622CDB3301D}"/>
              </a:ext>
            </a:extLst>
          </p:cNvPr>
          <p:cNvSpPr>
            <a:spLocks noGrp="1"/>
          </p:cNvSpPr>
          <p:nvPr>
            <p:ph type="pic" sz="quarter" idx="31"/>
          </p:nvPr>
        </p:nvSpPr>
        <p:spPr>
          <a:xfrm>
            <a:off x="633632" y="1726692"/>
            <a:ext cx="3361476" cy="1917192"/>
          </a:xfrm>
          <a:prstGeom prst="rect">
            <a:avLst/>
          </a:prstGeom>
        </p:spPr>
        <p:txBody>
          <a:bodyPr/>
          <a:lstStyle/>
          <a:p>
            <a:endParaRPr lang="en-US"/>
          </a:p>
        </p:txBody>
      </p:sp>
      <p:sp>
        <p:nvSpPr>
          <p:cNvPr id="4" name="Text Placeholder 4">
            <a:extLst>
              <a:ext uri="{FF2B5EF4-FFF2-40B4-BE49-F238E27FC236}">
                <a16:creationId xmlns:a16="http://schemas.microsoft.com/office/drawing/2014/main" id="{A5B9E3B6-606B-4386-3178-88031FBF9117}"/>
              </a:ext>
            </a:extLst>
          </p:cNvPr>
          <p:cNvSpPr>
            <a:spLocks noGrp="1"/>
          </p:cNvSpPr>
          <p:nvPr>
            <p:ph type="body" sz="quarter" idx="32" hasCustomPrompt="1"/>
          </p:nvPr>
        </p:nvSpPr>
        <p:spPr>
          <a:xfrm>
            <a:off x="4395217"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5" name="Text Placeholder 4">
            <a:extLst>
              <a:ext uri="{FF2B5EF4-FFF2-40B4-BE49-F238E27FC236}">
                <a16:creationId xmlns:a16="http://schemas.microsoft.com/office/drawing/2014/main" id="{3E3A954E-DE2D-00F0-C4ED-0008C326ECA3}"/>
              </a:ext>
            </a:extLst>
          </p:cNvPr>
          <p:cNvSpPr>
            <a:spLocks noGrp="1"/>
          </p:cNvSpPr>
          <p:nvPr>
            <p:ph type="body" sz="quarter" idx="33" hasCustomPrompt="1"/>
          </p:nvPr>
        </p:nvSpPr>
        <p:spPr>
          <a:xfrm>
            <a:off x="4395217"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8" name="Picture Placeholder 3">
            <a:extLst>
              <a:ext uri="{FF2B5EF4-FFF2-40B4-BE49-F238E27FC236}">
                <a16:creationId xmlns:a16="http://schemas.microsoft.com/office/drawing/2014/main" id="{197F8596-9B60-0E1E-695B-F159BEA9E3DD}"/>
              </a:ext>
            </a:extLst>
          </p:cNvPr>
          <p:cNvSpPr>
            <a:spLocks noGrp="1"/>
          </p:cNvSpPr>
          <p:nvPr>
            <p:ph type="pic" sz="quarter" idx="34"/>
          </p:nvPr>
        </p:nvSpPr>
        <p:spPr>
          <a:xfrm>
            <a:off x="4395216" y="1726692"/>
            <a:ext cx="3361476" cy="1917192"/>
          </a:xfrm>
          <a:prstGeom prst="rect">
            <a:avLst/>
          </a:prstGeom>
        </p:spPr>
        <p:txBody>
          <a:bodyPr/>
          <a:lstStyle/>
          <a:p>
            <a:endParaRPr lang="en-US"/>
          </a:p>
        </p:txBody>
      </p:sp>
      <p:sp>
        <p:nvSpPr>
          <p:cNvPr id="14" name="Text Placeholder 4">
            <a:extLst>
              <a:ext uri="{FF2B5EF4-FFF2-40B4-BE49-F238E27FC236}">
                <a16:creationId xmlns:a16="http://schemas.microsoft.com/office/drawing/2014/main" id="{9BB6C83D-C556-0782-5061-97C7DD672F22}"/>
              </a:ext>
            </a:extLst>
          </p:cNvPr>
          <p:cNvSpPr>
            <a:spLocks noGrp="1"/>
          </p:cNvSpPr>
          <p:nvPr>
            <p:ph type="body" sz="quarter" idx="35" hasCustomPrompt="1"/>
          </p:nvPr>
        </p:nvSpPr>
        <p:spPr>
          <a:xfrm>
            <a:off x="8141209"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5" name="Text Placeholder 4">
            <a:extLst>
              <a:ext uri="{FF2B5EF4-FFF2-40B4-BE49-F238E27FC236}">
                <a16:creationId xmlns:a16="http://schemas.microsoft.com/office/drawing/2014/main" id="{A4D25C29-AD3E-1278-B083-FCE0D4540152}"/>
              </a:ext>
            </a:extLst>
          </p:cNvPr>
          <p:cNvSpPr>
            <a:spLocks noGrp="1"/>
          </p:cNvSpPr>
          <p:nvPr>
            <p:ph type="body" sz="quarter" idx="36" hasCustomPrompt="1"/>
          </p:nvPr>
        </p:nvSpPr>
        <p:spPr>
          <a:xfrm>
            <a:off x="8141209"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6" name="Picture Placeholder 3">
            <a:extLst>
              <a:ext uri="{FF2B5EF4-FFF2-40B4-BE49-F238E27FC236}">
                <a16:creationId xmlns:a16="http://schemas.microsoft.com/office/drawing/2014/main" id="{66AB8C86-9C9A-0BF1-5545-731713F1DF92}"/>
              </a:ext>
            </a:extLst>
          </p:cNvPr>
          <p:cNvSpPr>
            <a:spLocks noGrp="1"/>
          </p:cNvSpPr>
          <p:nvPr>
            <p:ph type="pic" sz="quarter" idx="37"/>
          </p:nvPr>
        </p:nvSpPr>
        <p:spPr>
          <a:xfrm>
            <a:off x="8141208" y="1726692"/>
            <a:ext cx="3361476" cy="1917192"/>
          </a:xfrm>
          <a:prstGeom prst="rect">
            <a:avLst/>
          </a:prstGeom>
        </p:spPr>
        <p:txBody>
          <a:bodyPr/>
          <a:lstStyle/>
          <a:p>
            <a:endParaRPr lang="en-US"/>
          </a:p>
        </p:txBody>
      </p:sp>
      <p:sp>
        <p:nvSpPr>
          <p:cNvPr id="3" name="Title 1">
            <a:extLst>
              <a:ext uri="{FF2B5EF4-FFF2-40B4-BE49-F238E27FC236}">
                <a16:creationId xmlns:a16="http://schemas.microsoft.com/office/drawing/2014/main" id="{34A73F49-D1D2-3CD7-931A-C196B52C7928}"/>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851B6335-94C2-4FFE-338B-28D29593A57C}"/>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1854796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ubsection_Divider_B">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439369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1" name="Text Placeholder 4">
            <a:extLst>
              <a:ext uri="{FF2B5EF4-FFF2-40B4-BE49-F238E27FC236}">
                <a16:creationId xmlns:a16="http://schemas.microsoft.com/office/drawing/2014/main" id="{51F377A5-B459-0F7C-7F34-FEF9D7615202}"/>
              </a:ext>
            </a:extLst>
          </p:cNvPr>
          <p:cNvSpPr>
            <a:spLocks noGrp="1"/>
          </p:cNvSpPr>
          <p:nvPr>
            <p:ph type="body" sz="quarter" idx="28" hasCustomPrompt="1"/>
          </p:nvPr>
        </p:nvSpPr>
        <p:spPr>
          <a:xfrm>
            <a:off x="439369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4">
            <a:extLst>
              <a:ext uri="{FF2B5EF4-FFF2-40B4-BE49-F238E27FC236}">
                <a16:creationId xmlns:a16="http://schemas.microsoft.com/office/drawing/2014/main" id="{BFE36997-E074-D0DA-66D5-F4724D23BF52}"/>
              </a:ext>
            </a:extLst>
          </p:cNvPr>
          <p:cNvSpPr>
            <a:spLocks noGrp="1"/>
          </p:cNvSpPr>
          <p:nvPr>
            <p:ph type="body" sz="quarter" idx="29" hasCustomPrompt="1"/>
          </p:nvPr>
        </p:nvSpPr>
        <p:spPr>
          <a:xfrm>
            <a:off x="815035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3" name="Text Placeholder 4">
            <a:extLst>
              <a:ext uri="{FF2B5EF4-FFF2-40B4-BE49-F238E27FC236}">
                <a16:creationId xmlns:a16="http://schemas.microsoft.com/office/drawing/2014/main" id="{163741EA-6845-0A00-EAE0-5F35986A0EC2}"/>
              </a:ext>
            </a:extLst>
          </p:cNvPr>
          <p:cNvSpPr>
            <a:spLocks noGrp="1"/>
          </p:cNvSpPr>
          <p:nvPr>
            <p:ph type="body" sz="quarter" idx="30" hasCustomPrompt="1"/>
          </p:nvPr>
        </p:nvSpPr>
        <p:spPr>
          <a:xfrm>
            <a:off x="815035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33632" y="2682874"/>
            <a:ext cx="3363468" cy="3035173"/>
          </a:xfrm>
          <a:prstGeom prst="rect">
            <a:avLst/>
          </a:prstGeom>
        </p:spPr>
        <p:txBody>
          <a:bodyPr/>
          <a:lstStyle/>
          <a:p>
            <a:endParaRPr lang="en-US"/>
          </a:p>
        </p:txBody>
      </p:sp>
      <p:sp>
        <p:nvSpPr>
          <p:cNvPr id="3" name="Title 1">
            <a:extLst>
              <a:ext uri="{FF2B5EF4-FFF2-40B4-BE49-F238E27FC236}">
                <a16:creationId xmlns:a16="http://schemas.microsoft.com/office/drawing/2014/main" id="{92B70457-B389-D08A-D7A4-A322C74C9D63}"/>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2E35E41E-9E5E-2B45-2AC0-EB66F1702ECC}"/>
              </a:ext>
            </a:extLst>
          </p:cNvPr>
          <p:cNvSpPr>
            <a:spLocks noGrp="1"/>
          </p:cNvSpPr>
          <p:nvPr>
            <p:ph type="body" sz="quarter" idx="32"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809876208"/>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olumn_tex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33632"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53384"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53384"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72784"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72784"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55608"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55608"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3" name="Title 1">
            <a:extLst>
              <a:ext uri="{FF2B5EF4-FFF2-40B4-BE49-F238E27FC236}">
                <a16:creationId xmlns:a16="http://schemas.microsoft.com/office/drawing/2014/main" id="{37CED83E-2EFF-B95A-4339-1971DE1A2CA5}"/>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4163DC51-3FE7-871F-8D9B-C299CFC5F285}"/>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580214965"/>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olumns with image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21757"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21757"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21757" y="1491333"/>
            <a:ext cx="2404872" cy="13716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41509"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41509"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7" name="Picture Placeholder 3">
            <a:extLst>
              <a:ext uri="{FF2B5EF4-FFF2-40B4-BE49-F238E27FC236}">
                <a16:creationId xmlns:a16="http://schemas.microsoft.com/office/drawing/2014/main" id="{5D3BEB48-F134-5C30-6B6D-9CE9C41CC7FD}"/>
              </a:ext>
            </a:extLst>
          </p:cNvPr>
          <p:cNvSpPr>
            <a:spLocks noGrp="1"/>
          </p:cNvSpPr>
          <p:nvPr>
            <p:ph type="pic" sz="quarter" idx="34"/>
          </p:nvPr>
        </p:nvSpPr>
        <p:spPr>
          <a:xfrm>
            <a:off x="3441509" y="1491333"/>
            <a:ext cx="2404872" cy="1371600"/>
          </a:xfrm>
          <a:prstGeom prst="rect">
            <a:avLst/>
          </a:prstGeom>
        </p:spPr>
        <p:txBody>
          <a:bodyPr/>
          <a:lstStyle/>
          <a:p>
            <a:endParaRPr lang="en-US"/>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37159"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37159"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5" name="Picture Placeholder 3">
            <a:extLst>
              <a:ext uri="{FF2B5EF4-FFF2-40B4-BE49-F238E27FC236}">
                <a16:creationId xmlns:a16="http://schemas.microsoft.com/office/drawing/2014/main" id="{0BA6217C-C15D-5705-1523-51C7EE9D2745}"/>
              </a:ext>
            </a:extLst>
          </p:cNvPr>
          <p:cNvSpPr>
            <a:spLocks noGrp="1"/>
          </p:cNvSpPr>
          <p:nvPr>
            <p:ph type="pic" sz="quarter" idx="37"/>
          </p:nvPr>
        </p:nvSpPr>
        <p:spPr>
          <a:xfrm>
            <a:off x="6237159" y="1491333"/>
            <a:ext cx="2404872" cy="1371600"/>
          </a:xfrm>
          <a:prstGeom prst="rect">
            <a:avLst/>
          </a:prstGeom>
        </p:spPr>
        <p:txBody>
          <a:bodyPr/>
          <a:lstStyle/>
          <a:p>
            <a:endParaRPr lang="en-US"/>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55608"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55608"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8" name="Picture Placeholder 3">
            <a:extLst>
              <a:ext uri="{FF2B5EF4-FFF2-40B4-BE49-F238E27FC236}">
                <a16:creationId xmlns:a16="http://schemas.microsoft.com/office/drawing/2014/main" id="{10FD9B17-7D3A-73D7-A51D-A3A5FF8DA3BC}"/>
              </a:ext>
            </a:extLst>
          </p:cNvPr>
          <p:cNvSpPr>
            <a:spLocks noGrp="1"/>
          </p:cNvSpPr>
          <p:nvPr>
            <p:ph type="pic" sz="quarter" idx="40"/>
          </p:nvPr>
        </p:nvSpPr>
        <p:spPr>
          <a:xfrm>
            <a:off x="9055608" y="1491333"/>
            <a:ext cx="2404872" cy="1371600"/>
          </a:xfrm>
          <a:prstGeom prst="rect">
            <a:avLst/>
          </a:prstGeom>
        </p:spPr>
        <p:txBody>
          <a:bodyPr/>
          <a:lstStyle/>
          <a:p>
            <a:endParaRPr lang="en-US"/>
          </a:p>
        </p:txBody>
      </p:sp>
      <p:sp>
        <p:nvSpPr>
          <p:cNvPr id="3" name="Title 1">
            <a:extLst>
              <a:ext uri="{FF2B5EF4-FFF2-40B4-BE49-F238E27FC236}">
                <a16:creationId xmlns:a16="http://schemas.microsoft.com/office/drawing/2014/main" id="{AF9BFC9F-EE6C-AEB4-97F1-A5CE2C4BA255}"/>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F7669829-F3A9-621E-9905-791E46E27BD0}"/>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79148032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5825" y="1350512"/>
            <a:ext cx="3594735" cy="923330"/>
          </a:xfrm>
          <a:prstGeom prst="rect">
            <a:avLst/>
          </a:prstGeom>
        </p:spPr>
        <p:txBody>
          <a:bodyPr wrap="square">
            <a:spAutoFit/>
          </a:bodyPr>
          <a:lstStyle>
            <a:lvl1pPr>
              <a:defRPr sz="6000" b="0" i="0">
                <a:gradFill>
                  <a:gsLst>
                    <a:gs pos="0">
                      <a:srgbClr val="00F6FF"/>
                    </a:gs>
                    <a:gs pos="70000">
                      <a:srgbClr val="00FFF0"/>
                    </a:gs>
                    <a:gs pos="100000">
                      <a:srgbClr val="B896FF"/>
                    </a:gs>
                  </a:gsLst>
                  <a:lin ang="0" scaled="0"/>
                </a:gradFill>
                <a:latin typeface="Calibri" panose="020F0502020204030204" pitchFamily="34" charset="0"/>
                <a:cs typeface="Calibri" panose="020F0502020204030204" pitchFamily="34" charset="0"/>
              </a:defRPr>
            </a:lvl1pPr>
          </a:lstStyle>
          <a:p>
            <a:r>
              <a:rPr lang="en-US"/>
              <a:t>Contents</a:t>
            </a:r>
          </a:p>
        </p:txBody>
      </p:sp>
      <p:sp>
        <p:nvSpPr>
          <p:cNvPr id="5" name="Text Placeholder 4">
            <a:extLst>
              <a:ext uri="{FF2B5EF4-FFF2-40B4-BE49-F238E27FC236}">
                <a16:creationId xmlns:a16="http://schemas.microsoft.com/office/drawing/2014/main" id="{0B94A4A7-1D42-43C4-8DAE-D39D6017417F}"/>
              </a:ext>
            </a:extLst>
          </p:cNvPr>
          <p:cNvSpPr>
            <a:spLocks noGrp="1"/>
          </p:cNvSpPr>
          <p:nvPr>
            <p:ph type="body" sz="quarter" idx="10" hasCustomPrompt="1"/>
          </p:nvPr>
        </p:nvSpPr>
        <p:spPr>
          <a:xfrm>
            <a:off x="4566051" y="1542286"/>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01</a:t>
            </a:r>
          </a:p>
        </p:txBody>
      </p:sp>
      <p:sp>
        <p:nvSpPr>
          <p:cNvPr id="9" name="Text Placeholder 4">
            <a:extLst>
              <a:ext uri="{FF2B5EF4-FFF2-40B4-BE49-F238E27FC236}">
                <a16:creationId xmlns:a16="http://schemas.microsoft.com/office/drawing/2014/main" id="{914B7CA8-C6E3-4D9A-BDD1-5A660A9FF442}"/>
              </a:ext>
            </a:extLst>
          </p:cNvPr>
          <p:cNvSpPr>
            <a:spLocks noGrp="1"/>
          </p:cNvSpPr>
          <p:nvPr>
            <p:ph type="body" sz="quarter" idx="11" hasCustomPrompt="1"/>
          </p:nvPr>
        </p:nvSpPr>
        <p:spPr>
          <a:xfrm>
            <a:off x="4566051" y="2235353"/>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02</a:t>
            </a:r>
          </a:p>
        </p:txBody>
      </p:sp>
      <p:sp>
        <p:nvSpPr>
          <p:cNvPr id="13" name="Text Placeholder 4">
            <a:extLst>
              <a:ext uri="{FF2B5EF4-FFF2-40B4-BE49-F238E27FC236}">
                <a16:creationId xmlns:a16="http://schemas.microsoft.com/office/drawing/2014/main" id="{29CF7C84-314E-4FB2-901C-E4AD0E759351}"/>
              </a:ext>
            </a:extLst>
          </p:cNvPr>
          <p:cNvSpPr>
            <a:spLocks noGrp="1"/>
          </p:cNvSpPr>
          <p:nvPr>
            <p:ph type="body" sz="quarter" idx="12" hasCustomPrompt="1"/>
          </p:nvPr>
        </p:nvSpPr>
        <p:spPr>
          <a:xfrm>
            <a:off x="4566051" y="2918259"/>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03</a:t>
            </a:r>
          </a:p>
        </p:txBody>
      </p:sp>
      <p:sp>
        <p:nvSpPr>
          <p:cNvPr id="14" name="Text Placeholder 4">
            <a:extLst>
              <a:ext uri="{FF2B5EF4-FFF2-40B4-BE49-F238E27FC236}">
                <a16:creationId xmlns:a16="http://schemas.microsoft.com/office/drawing/2014/main" id="{F4E24727-48EE-48AA-9B6F-F26524FCED2B}"/>
              </a:ext>
            </a:extLst>
          </p:cNvPr>
          <p:cNvSpPr>
            <a:spLocks noGrp="1"/>
          </p:cNvSpPr>
          <p:nvPr>
            <p:ph type="body" sz="quarter" idx="13" hasCustomPrompt="1"/>
          </p:nvPr>
        </p:nvSpPr>
        <p:spPr>
          <a:xfrm>
            <a:off x="4566051" y="3611326"/>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04</a:t>
            </a:r>
          </a:p>
        </p:txBody>
      </p:sp>
      <p:sp>
        <p:nvSpPr>
          <p:cNvPr id="15" name="Text Placeholder 4">
            <a:extLst>
              <a:ext uri="{FF2B5EF4-FFF2-40B4-BE49-F238E27FC236}">
                <a16:creationId xmlns:a16="http://schemas.microsoft.com/office/drawing/2014/main" id="{18BC4A81-2FF3-4AC4-8F40-4F95105F594C}"/>
              </a:ext>
            </a:extLst>
          </p:cNvPr>
          <p:cNvSpPr>
            <a:spLocks noGrp="1"/>
          </p:cNvSpPr>
          <p:nvPr>
            <p:ph type="body" sz="quarter" idx="14" hasCustomPrompt="1"/>
          </p:nvPr>
        </p:nvSpPr>
        <p:spPr>
          <a:xfrm>
            <a:off x="4566051" y="4294232"/>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05</a:t>
            </a:r>
          </a:p>
        </p:txBody>
      </p:sp>
      <p:sp>
        <p:nvSpPr>
          <p:cNvPr id="16" name="Text Placeholder 4">
            <a:extLst>
              <a:ext uri="{FF2B5EF4-FFF2-40B4-BE49-F238E27FC236}">
                <a16:creationId xmlns:a16="http://schemas.microsoft.com/office/drawing/2014/main" id="{A53DF3A1-A093-468B-B30D-D2DB4C1595BF}"/>
              </a:ext>
            </a:extLst>
          </p:cNvPr>
          <p:cNvSpPr>
            <a:spLocks noGrp="1"/>
          </p:cNvSpPr>
          <p:nvPr>
            <p:ph type="body" sz="quarter" idx="15" hasCustomPrompt="1"/>
          </p:nvPr>
        </p:nvSpPr>
        <p:spPr>
          <a:xfrm>
            <a:off x="4566051" y="4977139"/>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06</a:t>
            </a:r>
          </a:p>
        </p:txBody>
      </p:sp>
      <p:sp>
        <p:nvSpPr>
          <p:cNvPr id="17" name="Text Placeholder 4">
            <a:extLst>
              <a:ext uri="{FF2B5EF4-FFF2-40B4-BE49-F238E27FC236}">
                <a16:creationId xmlns:a16="http://schemas.microsoft.com/office/drawing/2014/main" id="{73338DC0-8609-4542-8807-E7838F7CE5D6}"/>
              </a:ext>
            </a:extLst>
          </p:cNvPr>
          <p:cNvSpPr>
            <a:spLocks noGrp="1"/>
          </p:cNvSpPr>
          <p:nvPr>
            <p:ph type="body" sz="quarter" idx="16" hasCustomPrompt="1"/>
          </p:nvPr>
        </p:nvSpPr>
        <p:spPr>
          <a:xfrm>
            <a:off x="5298342" y="1542286"/>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5298342" y="2235353"/>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5298342" y="2918259"/>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5298342" y="3611326"/>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5298342" y="4294232"/>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5298342" y="4977139"/>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cxnSp>
        <p:nvCxnSpPr>
          <p:cNvPr id="6" name="Straight Connector 5">
            <a:extLst>
              <a:ext uri="{FF2B5EF4-FFF2-40B4-BE49-F238E27FC236}">
                <a16:creationId xmlns:a16="http://schemas.microsoft.com/office/drawing/2014/main" id="{68522FB4-D05A-7BBC-4925-8F44384D8BAF}"/>
              </a:ext>
            </a:extLst>
          </p:cNvPr>
          <p:cNvCxnSpPr>
            <a:cxnSpLocks/>
          </p:cNvCxnSpPr>
          <p:nvPr userDrawn="1"/>
        </p:nvCxnSpPr>
        <p:spPr>
          <a:xfrm>
            <a:off x="4828321" y="204358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E4466-9172-11FF-B631-0772F610EC0A}"/>
              </a:ext>
            </a:extLst>
          </p:cNvPr>
          <p:cNvCxnSpPr>
            <a:cxnSpLocks/>
          </p:cNvCxnSpPr>
          <p:nvPr userDrawn="1"/>
        </p:nvCxnSpPr>
        <p:spPr>
          <a:xfrm>
            <a:off x="4828321" y="2736156"/>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9B406A-62F3-7DD2-AFDA-098BD84DC9B8}"/>
              </a:ext>
            </a:extLst>
          </p:cNvPr>
          <p:cNvCxnSpPr>
            <a:cxnSpLocks/>
          </p:cNvCxnSpPr>
          <p:nvPr userDrawn="1"/>
        </p:nvCxnSpPr>
        <p:spPr>
          <a:xfrm>
            <a:off x="4828321" y="342873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F9CE8E-C61D-47C9-7C92-80C8B9BE9261}"/>
              </a:ext>
            </a:extLst>
          </p:cNvPr>
          <p:cNvCxnSpPr>
            <a:cxnSpLocks/>
          </p:cNvCxnSpPr>
          <p:nvPr userDrawn="1"/>
        </p:nvCxnSpPr>
        <p:spPr>
          <a:xfrm>
            <a:off x="4828321" y="4121306"/>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02BA3F-B120-FB36-1C74-89FF4B905719}"/>
              </a:ext>
            </a:extLst>
          </p:cNvPr>
          <p:cNvCxnSpPr>
            <a:cxnSpLocks/>
          </p:cNvCxnSpPr>
          <p:nvPr userDrawn="1"/>
        </p:nvCxnSpPr>
        <p:spPr>
          <a:xfrm>
            <a:off x="4828321" y="481388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237AFC-258A-A0AE-B66B-CB1C869A2032}"/>
              </a:ext>
            </a:extLst>
          </p:cNvPr>
          <p:cNvCxnSpPr>
            <a:cxnSpLocks/>
          </p:cNvCxnSpPr>
          <p:nvPr userDrawn="1"/>
        </p:nvCxnSpPr>
        <p:spPr>
          <a:xfrm>
            <a:off x="4828321" y="551146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18991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photos_varied_blur">
    <p:spTree>
      <p:nvGrpSpPr>
        <p:cNvPr id="1" name=""/>
        <p:cNvGrpSpPr/>
        <p:nvPr/>
      </p:nvGrpSpPr>
      <p:grpSpPr>
        <a:xfrm>
          <a:off x="0" y="0"/>
          <a:ext cx="0" cy="0"/>
          <a:chOff x="0" y="0"/>
          <a:chExt cx="0" cy="0"/>
        </a:xfrm>
      </p:grpSpPr>
      <p:pic>
        <p:nvPicPr>
          <p:cNvPr id="23" name="Picture 22" descr="Purple Blur&#10;">
            <a:extLst>
              <a:ext uri="{FF2B5EF4-FFF2-40B4-BE49-F238E27FC236}">
                <a16:creationId xmlns:a16="http://schemas.microsoft.com/office/drawing/2014/main" id="{20858E9A-CB5D-190B-E115-D040F11CFFA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560136"/>
            <a:ext cx="1488559" cy="2713074"/>
          </a:xfrm>
          <a:prstGeom prst="rect">
            <a:avLst/>
          </a:prstGeom>
        </p:spPr>
      </p:pic>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2700596"/>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2828666" y="1286134"/>
            <a:ext cx="3923414" cy="4370387"/>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6964546" y="2179896"/>
            <a:ext cx="2179638"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9356651" y="1775084"/>
            <a:ext cx="2835349" cy="3413125"/>
          </a:xfrm>
          <a:prstGeom prst="rect">
            <a:avLst/>
          </a:prstGeom>
        </p:spPr>
        <p:txBody>
          <a:bodyPr/>
          <a:lstStyle/>
          <a:p>
            <a:endParaRPr lang="en-US"/>
          </a:p>
        </p:txBody>
      </p:sp>
      <p:pic>
        <p:nvPicPr>
          <p:cNvPr id="21" name="Picture 20" descr="Purple blur&#10;">
            <a:extLst>
              <a:ext uri="{FF2B5EF4-FFF2-40B4-BE49-F238E27FC236}">
                <a16:creationId xmlns:a16="http://schemas.microsoft.com/office/drawing/2014/main" id="{FC072D8F-9413-C0EE-DD0E-94A9EA142EC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69200" y="0"/>
            <a:ext cx="1260401" cy="1260401"/>
          </a:xfrm>
          <a:prstGeom prst="rect">
            <a:avLst/>
          </a:prstGeom>
        </p:spPr>
      </p:pic>
      <p:sp>
        <p:nvSpPr>
          <p:cNvPr id="3" name="Title 1">
            <a:extLst>
              <a:ext uri="{FF2B5EF4-FFF2-40B4-BE49-F238E27FC236}">
                <a16:creationId xmlns:a16="http://schemas.microsoft.com/office/drawing/2014/main" id="{2D6477BC-51B4-390A-0147-95CB7052C8DD}"/>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615F930C-ED21-E214-FA54-5737DC241386}"/>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40261191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photos_varie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2700596"/>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2828666" y="1286134"/>
            <a:ext cx="3923414" cy="4370387"/>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6964546" y="2179896"/>
            <a:ext cx="2179638"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9356651" y="1775084"/>
            <a:ext cx="2835349" cy="3413125"/>
          </a:xfrm>
          <a:prstGeom prst="rect">
            <a:avLst/>
          </a:prstGeom>
        </p:spPr>
        <p:txBody>
          <a:bodyPr/>
          <a:lstStyle/>
          <a:p>
            <a:endParaRPr lang="en-US"/>
          </a:p>
        </p:txBody>
      </p:sp>
      <p:sp>
        <p:nvSpPr>
          <p:cNvPr id="3" name="Title 1">
            <a:extLst>
              <a:ext uri="{FF2B5EF4-FFF2-40B4-BE49-F238E27FC236}">
                <a16:creationId xmlns:a16="http://schemas.microsoft.com/office/drawing/2014/main" id="{575F403F-1791-E454-1EF7-19537E5F09F9}"/>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7D955803-2C5C-0B5F-11E5-5F0FBB37EADB}"/>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440916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photos_Case_Study_Intro_A">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
            <a:ext cx="3044952" cy="6858000"/>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31287"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31287"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
            <a:ext cx="3044952" cy="6858000"/>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6858000"/>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515863"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515863"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603488"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603488"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665614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photos_Case_Study_Intro_A">
    <p:spTree>
      <p:nvGrpSpPr>
        <p:cNvPr id="1" name=""/>
        <p:cNvGrpSpPr/>
        <p:nvPr/>
      </p:nvGrpSpPr>
      <p:grpSpPr>
        <a:xfrm>
          <a:off x="0" y="0"/>
          <a:ext cx="0" cy="0"/>
          <a:chOff x="0" y="0"/>
          <a:chExt cx="0" cy="0"/>
        </a:xfrm>
      </p:grpSpPr>
      <p:sp>
        <p:nvSpPr>
          <p:cNvPr id="17" name="Picture Placeholder 12">
            <a:extLst>
              <a:ext uri="{FF2B5EF4-FFF2-40B4-BE49-F238E27FC236}">
                <a16:creationId xmlns:a16="http://schemas.microsoft.com/office/drawing/2014/main" id="{B84B59E6-DB3C-524C-C721-DF0AEF48CED0}"/>
              </a:ext>
            </a:extLst>
          </p:cNvPr>
          <p:cNvSpPr>
            <a:spLocks noGrp="1"/>
          </p:cNvSpPr>
          <p:nvPr>
            <p:ph type="pic" sz="quarter" idx="40"/>
          </p:nvPr>
        </p:nvSpPr>
        <p:spPr>
          <a:xfrm>
            <a:off x="8122920" y="1"/>
            <a:ext cx="4069080" cy="6858000"/>
          </a:xfrm>
          <a:prstGeom prst="rect">
            <a:avLst/>
          </a:prstGeom>
        </p:spPr>
        <p:txBody>
          <a:bodyPr/>
          <a:lstStyle/>
          <a:p>
            <a:endParaRPr lang="en-US"/>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0" y="1"/>
            <a:ext cx="4069080" cy="6858000"/>
          </a:xfrm>
          <a:prstGeom prst="rect">
            <a:avLst/>
          </a:prstGeom>
        </p:spPr>
        <p:txBody>
          <a:bodyPr/>
          <a:lstStyle/>
          <a:p>
            <a:endParaRPr lang="en-US"/>
          </a:p>
        </p:txBody>
      </p:sp>
      <p:sp>
        <p:nvSpPr>
          <p:cNvPr id="9" name="Picture Placeholder 12">
            <a:extLst>
              <a:ext uri="{FF2B5EF4-FFF2-40B4-BE49-F238E27FC236}">
                <a16:creationId xmlns:a16="http://schemas.microsoft.com/office/drawing/2014/main" id="{D40E92CB-4429-D81E-AE0E-74FA641AF1D7}"/>
              </a:ext>
            </a:extLst>
          </p:cNvPr>
          <p:cNvSpPr>
            <a:spLocks noGrp="1"/>
          </p:cNvSpPr>
          <p:nvPr>
            <p:ph type="pic" sz="quarter" idx="37"/>
          </p:nvPr>
        </p:nvSpPr>
        <p:spPr>
          <a:xfrm>
            <a:off x="4061460" y="1"/>
            <a:ext cx="4069080"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Text Placeholder 4">
            <a:extLst>
              <a:ext uri="{FF2B5EF4-FFF2-40B4-BE49-F238E27FC236}">
                <a16:creationId xmlns:a16="http://schemas.microsoft.com/office/drawing/2014/main" id="{D6A1F11A-7C19-9AF1-8D46-17DC6138F663}"/>
              </a:ext>
            </a:extLst>
          </p:cNvPr>
          <p:cNvSpPr>
            <a:spLocks noGrp="1"/>
          </p:cNvSpPr>
          <p:nvPr>
            <p:ph type="body" sz="quarter" idx="35" hasCustomPrompt="1"/>
          </p:nvPr>
        </p:nvSpPr>
        <p:spPr>
          <a:xfrm>
            <a:off x="44584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6" name="Text Placeholder 4">
            <a:extLst>
              <a:ext uri="{FF2B5EF4-FFF2-40B4-BE49-F238E27FC236}">
                <a16:creationId xmlns:a16="http://schemas.microsoft.com/office/drawing/2014/main" id="{210FF0E1-8D9D-EEE3-60BA-CF73F351DF91}"/>
              </a:ext>
            </a:extLst>
          </p:cNvPr>
          <p:cNvSpPr>
            <a:spLocks noGrp="1"/>
          </p:cNvSpPr>
          <p:nvPr>
            <p:ph type="body" sz="quarter" idx="36" hasCustomPrompt="1"/>
          </p:nvPr>
        </p:nvSpPr>
        <p:spPr>
          <a:xfrm>
            <a:off x="44584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1" name="Text Placeholder 4">
            <a:extLst>
              <a:ext uri="{FF2B5EF4-FFF2-40B4-BE49-F238E27FC236}">
                <a16:creationId xmlns:a16="http://schemas.microsoft.com/office/drawing/2014/main" id="{1565875D-645C-4E8A-84A9-85DA3A7C6D3A}"/>
              </a:ext>
            </a:extLst>
          </p:cNvPr>
          <p:cNvSpPr>
            <a:spLocks noGrp="1"/>
          </p:cNvSpPr>
          <p:nvPr>
            <p:ph type="body" sz="quarter" idx="38" hasCustomPrompt="1"/>
          </p:nvPr>
        </p:nvSpPr>
        <p:spPr>
          <a:xfrm>
            <a:off x="84970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5" name="Text Placeholder 4">
            <a:extLst>
              <a:ext uri="{FF2B5EF4-FFF2-40B4-BE49-F238E27FC236}">
                <a16:creationId xmlns:a16="http://schemas.microsoft.com/office/drawing/2014/main" id="{206FED9F-44EA-A943-059C-C15E1B5FC86A}"/>
              </a:ext>
            </a:extLst>
          </p:cNvPr>
          <p:cNvSpPr>
            <a:spLocks noGrp="1"/>
          </p:cNvSpPr>
          <p:nvPr>
            <p:ph type="body" sz="quarter" idx="39" hasCustomPrompt="1"/>
          </p:nvPr>
        </p:nvSpPr>
        <p:spPr>
          <a:xfrm>
            <a:off x="84970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6611826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photos_Case_Study_Intro_A">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1" y="1"/>
            <a:ext cx="6112933"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 name="Picture Placeholder 12">
            <a:extLst>
              <a:ext uri="{FF2B5EF4-FFF2-40B4-BE49-F238E27FC236}">
                <a16:creationId xmlns:a16="http://schemas.microsoft.com/office/drawing/2014/main" id="{C7F119B1-945E-DB84-8CCC-48ECFF66E18A}"/>
              </a:ext>
            </a:extLst>
          </p:cNvPr>
          <p:cNvSpPr>
            <a:spLocks noGrp="1"/>
          </p:cNvSpPr>
          <p:nvPr>
            <p:ph type="pic" sz="quarter" idx="35"/>
          </p:nvPr>
        </p:nvSpPr>
        <p:spPr>
          <a:xfrm>
            <a:off x="6079067" y="1"/>
            <a:ext cx="6112933" cy="6858000"/>
          </a:xfrm>
          <a:prstGeom prst="rect">
            <a:avLst/>
          </a:prstGeom>
        </p:spPr>
        <p:txBody>
          <a:bodyPr/>
          <a:lstStyle/>
          <a:p>
            <a:endParaRPr lang="en-US"/>
          </a:p>
        </p:txBody>
      </p:sp>
      <p:sp>
        <p:nvSpPr>
          <p:cNvPr id="10" name="Text Placeholder 4">
            <a:extLst>
              <a:ext uri="{FF2B5EF4-FFF2-40B4-BE49-F238E27FC236}">
                <a16:creationId xmlns:a16="http://schemas.microsoft.com/office/drawing/2014/main" id="{98D26C75-51C3-5A6C-E9B2-8C5ED2E7DC3C}"/>
              </a:ext>
            </a:extLst>
          </p:cNvPr>
          <p:cNvSpPr>
            <a:spLocks noGrp="1"/>
          </p:cNvSpPr>
          <p:nvPr>
            <p:ph type="body" sz="quarter" idx="36" hasCustomPrompt="1"/>
          </p:nvPr>
        </p:nvSpPr>
        <p:spPr>
          <a:xfrm>
            <a:off x="6743701"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0CE14F46-9EA2-9FF5-00DF-32589A51A587}"/>
              </a:ext>
            </a:extLst>
          </p:cNvPr>
          <p:cNvSpPr>
            <a:spLocks noGrp="1"/>
          </p:cNvSpPr>
          <p:nvPr>
            <p:ph type="body" sz="quarter" idx="37" hasCustomPrompt="1"/>
          </p:nvPr>
        </p:nvSpPr>
        <p:spPr>
          <a:xfrm>
            <a:off x="6743701"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7638382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photos_Case_Study_Intro_B">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
            <a:ext cx="3044952" cy="4729162"/>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4729162"/>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823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823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163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163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
            <a:ext cx="3044952" cy="4729162"/>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4729162"/>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45401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45401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45515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45515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4255025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photos_Case_Study_Intro_B">
    <p:spTree>
      <p:nvGrpSpPr>
        <p:cNvPr id="1" name=""/>
        <p:cNvGrpSpPr/>
        <p:nvPr/>
      </p:nvGrpSpPr>
      <p:grpSpPr>
        <a:xfrm>
          <a:off x="0" y="0"/>
          <a:ext cx="0" cy="0"/>
          <a:chOff x="0" y="0"/>
          <a:chExt cx="0" cy="0"/>
        </a:xfrm>
      </p:grpSpPr>
      <p:sp>
        <p:nvSpPr>
          <p:cNvPr id="25" name="Picture Placeholder 12">
            <a:extLst>
              <a:ext uri="{FF2B5EF4-FFF2-40B4-BE49-F238E27FC236}">
                <a16:creationId xmlns:a16="http://schemas.microsoft.com/office/drawing/2014/main" id="{8CEB80F1-2238-7003-E60A-777E8870D8CA}"/>
              </a:ext>
            </a:extLst>
          </p:cNvPr>
          <p:cNvSpPr>
            <a:spLocks noGrp="1"/>
          </p:cNvSpPr>
          <p:nvPr>
            <p:ph type="pic" sz="quarter" idx="40"/>
          </p:nvPr>
        </p:nvSpPr>
        <p:spPr>
          <a:xfrm>
            <a:off x="8122920" y="1"/>
            <a:ext cx="4069080" cy="4727448"/>
          </a:xfrm>
          <a:prstGeom prst="rect">
            <a:avLst/>
          </a:prstGeom>
        </p:spPr>
        <p:txBody>
          <a:bodyPr/>
          <a:lstStyle/>
          <a:p>
            <a:endParaRPr lang="en-US"/>
          </a:p>
        </p:txBody>
      </p:sp>
      <p:sp>
        <p:nvSpPr>
          <p:cNvPr id="26" name="Picture Placeholder 12">
            <a:extLst>
              <a:ext uri="{FF2B5EF4-FFF2-40B4-BE49-F238E27FC236}">
                <a16:creationId xmlns:a16="http://schemas.microsoft.com/office/drawing/2014/main" id="{081F6261-AB67-5FCE-B3A8-35604F14E2A9}"/>
              </a:ext>
            </a:extLst>
          </p:cNvPr>
          <p:cNvSpPr>
            <a:spLocks noGrp="1"/>
          </p:cNvSpPr>
          <p:nvPr>
            <p:ph type="pic" sz="quarter" idx="34"/>
          </p:nvPr>
        </p:nvSpPr>
        <p:spPr>
          <a:xfrm>
            <a:off x="0" y="1"/>
            <a:ext cx="4069080" cy="4727448"/>
          </a:xfrm>
          <a:prstGeom prst="rect">
            <a:avLst/>
          </a:prstGeom>
        </p:spPr>
        <p:txBody>
          <a:bodyPr/>
          <a:lstStyle/>
          <a:p>
            <a:endParaRPr lang="en-US"/>
          </a:p>
        </p:txBody>
      </p:sp>
      <p:sp>
        <p:nvSpPr>
          <p:cNvPr id="27" name="Picture Placeholder 12">
            <a:extLst>
              <a:ext uri="{FF2B5EF4-FFF2-40B4-BE49-F238E27FC236}">
                <a16:creationId xmlns:a16="http://schemas.microsoft.com/office/drawing/2014/main" id="{B960C74D-5AC8-20B0-B8EC-5A82F42EEBCD}"/>
              </a:ext>
            </a:extLst>
          </p:cNvPr>
          <p:cNvSpPr>
            <a:spLocks noGrp="1"/>
          </p:cNvSpPr>
          <p:nvPr>
            <p:ph type="pic" sz="quarter" idx="37"/>
          </p:nvPr>
        </p:nvSpPr>
        <p:spPr>
          <a:xfrm>
            <a:off x="4061460" y="1"/>
            <a:ext cx="4069080" cy="4727448"/>
          </a:xfrm>
          <a:prstGeom prst="rect">
            <a:avLst/>
          </a:prstGeom>
        </p:spPr>
        <p:txBody>
          <a:bodyPr/>
          <a:lstStyle/>
          <a:p>
            <a:endParaRPr lang="en-US"/>
          </a:p>
        </p:txBody>
      </p:sp>
      <p:sp>
        <p:nvSpPr>
          <p:cNvPr id="28" name="Text Placeholder 4">
            <a:extLst>
              <a:ext uri="{FF2B5EF4-FFF2-40B4-BE49-F238E27FC236}">
                <a16:creationId xmlns:a16="http://schemas.microsoft.com/office/drawing/2014/main" id="{1E694EF9-63E8-2DD1-855D-8226F0B9D7EE}"/>
              </a:ext>
            </a:extLst>
          </p:cNvPr>
          <p:cNvSpPr>
            <a:spLocks noGrp="1"/>
          </p:cNvSpPr>
          <p:nvPr>
            <p:ph type="body" sz="quarter" idx="41" hasCustomPrompt="1"/>
          </p:nvPr>
        </p:nvSpPr>
        <p:spPr>
          <a:xfrm>
            <a:off x="652582" y="523036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9" name="Text Placeholder 4">
            <a:extLst>
              <a:ext uri="{FF2B5EF4-FFF2-40B4-BE49-F238E27FC236}">
                <a16:creationId xmlns:a16="http://schemas.microsoft.com/office/drawing/2014/main" id="{0AC54D94-5550-35E2-9CBB-6380D1A0559B}"/>
              </a:ext>
            </a:extLst>
          </p:cNvPr>
          <p:cNvSpPr>
            <a:spLocks noGrp="1"/>
          </p:cNvSpPr>
          <p:nvPr>
            <p:ph type="body" sz="quarter" idx="42" hasCustomPrompt="1"/>
          </p:nvPr>
        </p:nvSpPr>
        <p:spPr>
          <a:xfrm>
            <a:off x="65258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30" name="Text Placeholder 4">
            <a:extLst>
              <a:ext uri="{FF2B5EF4-FFF2-40B4-BE49-F238E27FC236}">
                <a16:creationId xmlns:a16="http://schemas.microsoft.com/office/drawing/2014/main" id="{1174A8AE-15FF-5BDD-7685-4FAF6EF23C53}"/>
              </a:ext>
            </a:extLst>
          </p:cNvPr>
          <p:cNvSpPr>
            <a:spLocks noGrp="1"/>
          </p:cNvSpPr>
          <p:nvPr>
            <p:ph type="body" sz="quarter" idx="35" hasCustomPrompt="1"/>
          </p:nvPr>
        </p:nvSpPr>
        <p:spPr>
          <a:xfrm>
            <a:off x="4767382" y="5233641"/>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31" name="Text Placeholder 4">
            <a:extLst>
              <a:ext uri="{FF2B5EF4-FFF2-40B4-BE49-F238E27FC236}">
                <a16:creationId xmlns:a16="http://schemas.microsoft.com/office/drawing/2014/main" id="{8D7025AF-5AD5-E053-39A9-A1C9947284B8}"/>
              </a:ext>
            </a:extLst>
          </p:cNvPr>
          <p:cNvSpPr>
            <a:spLocks noGrp="1"/>
          </p:cNvSpPr>
          <p:nvPr>
            <p:ph type="body" sz="quarter" idx="36" hasCustomPrompt="1"/>
          </p:nvPr>
        </p:nvSpPr>
        <p:spPr>
          <a:xfrm>
            <a:off x="476738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32" name="Text Placeholder 4">
            <a:extLst>
              <a:ext uri="{FF2B5EF4-FFF2-40B4-BE49-F238E27FC236}">
                <a16:creationId xmlns:a16="http://schemas.microsoft.com/office/drawing/2014/main" id="{A5C5A44C-A29D-3C27-3B25-9F14C1ECA7BB}"/>
              </a:ext>
            </a:extLst>
          </p:cNvPr>
          <p:cNvSpPr>
            <a:spLocks noGrp="1"/>
          </p:cNvSpPr>
          <p:nvPr>
            <p:ph type="body" sz="quarter" idx="38" hasCustomPrompt="1"/>
          </p:nvPr>
        </p:nvSpPr>
        <p:spPr>
          <a:xfrm>
            <a:off x="8805982" y="5233641"/>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33" name="Text Placeholder 4">
            <a:extLst>
              <a:ext uri="{FF2B5EF4-FFF2-40B4-BE49-F238E27FC236}">
                <a16:creationId xmlns:a16="http://schemas.microsoft.com/office/drawing/2014/main" id="{1BF15487-07BD-CB9A-E6A8-536C7BB5ED60}"/>
              </a:ext>
            </a:extLst>
          </p:cNvPr>
          <p:cNvSpPr>
            <a:spLocks noGrp="1"/>
          </p:cNvSpPr>
          <p:nvPr>
            <p:ph type="body" sz="quarter" idx="39" hasCustomPrompt="1"/>
          </p:nvPr>
        </p:nvSpPr>
        <p:spPr>
          <a:xfrm>
            <a:off x="880598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3038937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photos_Case_Study_Intro_B">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2" y="1"/>
            <a:ext cx="6117336" cy="4727448"/>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2358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10887"/>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 name="Picture Placeholder 12">
            <a:extLst>
              <a:ext uri="{FF2B5EF4-FFF2-40B4-BE49-F238E27FC236}">
                <a16:creationId xmlns:a16="http://schemas.microsoft.com/office/drawing/2014/main" id="{C7F119B1-945E-DB84-8CCC-48ECFF66E18A}"/>
              </a:ext>
            </a:extLst>
          </p:cNvPr>
          <p:cNvSpPr>
            <a:spLocks noGrp="1"/>
          </p:cNvSpPr>
          <p:nvPr>
            <p:ph type="pic" sz="quarter" idx="35"/>
          </p:nvPr>
        </p:nvSpPr>
        <p:spPr>
          <a:xfrm>
            <a:off x="6079066" y="1"/>
            <a:ext cx="6117336" cy="4727448"/>
          </a:xfrm>
          <a:prstGeom prst="rect">
            <a:avLst/>
          </a:prstGeom>
        </p:spPr>
        <p:txBody>
          <a:bodyPr/>
          <a:lstStyle/>
          <a:p>
            <a:endParaRPr lang="en-US"/>
          </a:p>
        </p:txBody>
      </p:sp>
      <p:sp>
        <p:nvSpPr>
          <p:cNvPr id="10" name="Text Placeholder 4">
            <a:extLst>
              <a:ext uri="{FF2B5EF4-FFF2-40B4-BE49-F238E27FC236}">
                <a16:creationId xmlns:a16="http://schemas.microsoft.com/office/drawing/2014/main" id="{98D26C75-51C3-5A6C-E9B2-8C5ED2E7DC3C}"/>
              </a:ext>
            </a:extLst>
          </p:cNvPr>
          <p:cNvSpPr>
            <a:spLocks noGrp="1"/>
          </p:cNvSpPr>
          <p:nvPr>
            <p:ph type="body" sz="quarter" idx="36" hasCustomPrompt="1"/>
          </p:nvPr>
        </p:nvSpPr>
        <p:spPr>
          <a:xfrm>
            <a:off x="6743701" y="522358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0CE14F46-9EA2-9FF5-00DF-32589A51A587}"/>
              </a:ext>
            </a:extLst>
          </p:cNvPr>
          <p:cNvSpPr>
            <a:spLocks noGrp="1"/>
          </p:cNvSpPr>
          <p:nvPr>
            <p:ph type="body" sz="quarter" idx="37" hasCustomPrompt="1"/>
          </p:nvPr>
        </p:nvSpPr>
        <p:spPr>
          <a:xfrm>
            <a:off x="6743701" y="5610887"/>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8856268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photos_Case_Study_Intro_C">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385887"/>
            <a:ext cx="3044952" cy="3343275"/>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3971924"/>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564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564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733267"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733267"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000125"/>
            <a:ext cx="3044952" cy="3346704"/>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4729162"/>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81784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81784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905468"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905468"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33749459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photos_Case_Study_Intro_C">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414713" y="1"/>
            <a:ext cx="5372099" cy="3971924"/>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8803132" y="1000125"/>
            <a:ext cx="3388868" cy="3346704"/>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47625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47625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421751"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421751"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Picture Placeholder 12">
            <a:extLst>
              <a:ext uri="{FF2B5EF4-FFF2-40B4-BE49-F238E27FC236}">
                <a16:creationId xmlns:a16="http://schemas.microsoft.com/office/drawing/2014/main" id="{0892A38E-DB30-CF79-A5B5-0EC6FE038BA6}"/>
              </a:ext>
            </a:extLst>
          </p:cNvPr>
          <p:cNvSpPr>
            <a:spLocks noGrp="1"/>
          </p:cNvSpPr>
          <p:nvPr>
            <p:ph type="pic" sz="quarter" idx="40"/>
          </p:nvPr>
        </p:nvSpPr>
        <p:spPr>
          <a:xfrm>
            <a:off x="0" y="1000125"/>
            <a:ext cx="3388868" cy="3346704"/>
          </a:xfrm>
          <a:prstGeom prst="rect">
            <a:avLst/>
          </a:prstGeom>
        </p:spPr>
        <p:txBody>
          <a:bodyPr/>
          <a:lstStyle/>
          <a:p>
            <a:endParaRPr lang="en-US"/>
          </a:p>
        </p:txBody>
      </p:sp>
    </p:spTree>
    <p:extLst>
      <p:ext uri="{BB962C8B-B14F-4D97-AF65-F5344CB8AC3E}">
        <p14:creationId xmlns:p14="http://schemas.microsoft.com/office/powerpoint/2010/main" val="3159907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5825" y="1353882"/>
            <a:ext cx="3594735" cy="923330"/>
          </a:xfrm>
          <a:prstGeom prst="rect">
            <a:avLst/>
          </a:prstGeom>
        </p:spPr>
        <p:txBody>
          <a:bodyPr wrap="square" lIns="0" tIns="0" rIns="0" bIns="0">
            <a:spAutoFit/>
          </a:bodyPr>
          <a:lstStyle>
            <a:lvl1pPr>
              <a:defRPr lang="en-US" sz="6000" b="0" dirty="0">
                <a:gradFill>
                  <a:gsLst>
                    <a:gs pos="0">
                      <a:srgbClr val="00F6FF"/>
                    </a:gs>
                    <a:gs pos="70000">
                      <a:srgbClr val="00FFF0"/>
                    </a:gs>
                    <a:gs pos="100000">
                      <a:srgbClr val="B896FF"/>
                    </a:gs>
                  </a:gsLst>
                  <a:lin ang="0" scaled="0"/>
                </a:gradFill>
              </a:defRPr>
            </a:lvl1pPr>
          </a:lstStyle>
          <a:p>
            <a:pPr lvl="0"/>
            <a:r>
              <a:rPr lang="en-US"/>
              <a:t>Agenda</a:t>
            </a:r>
          </a:p>
        </p:txBody>
      </p:sp>
      <p:cxnSp>
        <p:nvCxnSpPr>
          <p:cNvPr id="29" name="Straight Connector 28">
            <a:extLst>
              <a:ext uri="{FF2B5EF4-FFF2-40B4-BE49-F238E27FC236}">
                <a16:creationId xmlns:a16="http://schemas.microsoft.com/office/drawing/2014/main" id="{49F9CE8E-C61D-47C9-7C92-80C8B9BE9261}"/>
              </a:ext>
            </a:extLst>
          </p:cNvPr>
          <p:cNvCxnSpPr>
            <a:cxnSpLocks/>
          </p:cNvCxnSpPr>
          <p:nvPr userDrawn="1"/>
        </p:nvCxnSpPr>
        <p:spPr>
          <a:xfrm>
            <a:off x="4597093" y="4127679"/>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02BA3F-B120-FB36-1C74-89FF4B905719}"/>
              </a:ext>
            </a:extLst>
          </p:cNvPr>
          <p:cNvCxnSpPr>
            <a:cxnSpLocks/>
          </p:cNvCxnSpPr>
          <p:nvPr userDrawn="1"/>
        </p:nvCxnSpPr>
        <p:spPr>
          <a:xfrm>
            <a:off x="4597093" y="4821255"/>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237AFC-258A-A0AE-B66B-CB1C869A2032}"/>
              </a:ext>
            </a:extLst>
          </p:cNvPr>
          <p:cNvCxnSpPr>
            <a:cxnSpLocks/>
          </p:cNvCxnSpPr>
          <p:nvPr userDrawn="1"/>
        </p:nvCxnSpPr>
        <p:spPr>
          <a:xfrm>
            <a:off x="4597093" y="5514831"/>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38260B-0DC8-F1D9-0A04-B34FD9548DDE}"/>
              </a:ext>
            </a:extLst>
          </p:cNvPr>
          <p:cNvCxnSpPr>
            <a:cxnSpLocks/>
          </p:cNvCxnSpPr>
          <p:nvPr userDrawn="1"/>
        </p:nvCxnSpPr>
        <p:spPr>
          <a:xfrm>
            <a:off x="4597093" y="3434103"/>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34323139-2B65-F98E-4BA6-26EBD4E0ADE2}"/>
              </a:ext>
            </a:extLst>
          </p:cNvPr>
          <p:cNvSpPr>
            <a:spLocks noGrp="1"/>
          </p:cNvSpPr>
          <p:nvPr>
            <p:ph type="body" sz="quarter" idx="10" hasCustomPrompt="1"/>
          </p:nvPr>
        </p:nvSpPr>
        <p:spPr>
          <a:xfrm>
            <a:off x="4114801" y="1544424"/>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23" name="Text Placeholder 4">
            <a:extLst>
              <a:ext uri="{FF2B5EF4-FFF2-40B4-BE49-F238E27FC236}">
                <a16:creationId xmlns:a16="http://schemas.microsoft.com/office/drawing/2014/main" id="{4203F9BF-BF5F-6A91-5F78-9E13CFB34688}"/>
              </a:ext>
            </a:extLst>
          </p:cNvPr>
          <p:cNvSpPr>
            <a:spLocks noGrp="1"/>
          </p:cNvSpPr>
          <p:nvPr>
            <p:ph type="body" sz="quarter" idx="16" hasCustomPrompt="1"/>
          </p:nvPr>
        </p:nvSpPr>
        <p:spPr>
          <a:xfrm>
            <a:off x="6248400" y="1544424"/>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24" name="Text Placeholder 4">
            <a:extLst>
              <a:ext uri="{FF2B5EF4-FFF2-40B4-BE49-F238E27FC236}">
                <a16:creationId xmlns:a16="http://schemas.microsoft.com/office/drawing/2014/main" id="{876CC08A-4820-35BC-92E1-8230BD9D360A}"/>
              </a:ext>
            </a:extLst>
          </p:cNvPr>
          <p:cNvSpPr>
            <a:spLocks noGrp="1"/>
          </p:cNvSpPr>
          <p:nvPr>
            <p:ph type="body" sz="quarter" idx="24" hasCustomPrompt="1"/>
          </p:nvPr>
        </p:nvSpPr>
        <p:spPr>
          <a:xfrm>
            <a:off x="4114801" y="2237970"/>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25" name="Text Placeholder 4">
            <a:extLst>
              <a:ext uri="{FF2B5EF4-FFF2-40B4-BE49-F238E27FC236}">
                <a16:creationId xmlns:a16="http://schemas.microsoft.com/office/drawing/2014/main" id="{F7291D4C-4D95-8F05-0F5C-BA39164C8277}"/>
              </a:ext>
            </a:extLst>
          </p:cNvPr>
          <p:cNvSpPr>
            <a:spLocks noGrp="1"/>
          </p:cNvSpPr>
          <p:nvPr>
            <p:ph type="body" sz="quarter" idx="25" hasCustomPrompt="1"/>
          </p:nvPr>
        </p:nvSpPr>
        <p:spPr>
          <a:xfrm>
            <a:off x="6248400" y="2237970"/>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26" name="Text Placeholder 4">
            <a:extLst>
              <a:ext uri="{FF2B5EF4-FFF2-40B4-BE49-F238E27FC236}">
                <a16:creationId xmlns:a16="http://schemas.microsoft.com/office/drawing/2014/main" id="{B6CEF688-2334-22F4-39C4-5CC9525BC52D}"/>
              </a:ext>
            </a:extLst>
          </p:cNvPr>
          <p:cNvSpPr>
            <a:spLocks noGrp="1"/>
          </p:cNvSpPr>
          <p:nvPr>
            <p:ph type="body" sz="quarter" idx="26" hasCustomPrompt="1"/>
          </p:nvPr>
        </p:nvSpPr>
        <p:spPr>
          <a:xfrm>
            <a:off x="4114801" y="2931516"/>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1" name="Text Placeholder 4">
            <a:extLst>
              <a:ext uri="{FF2B5EF4-FFF2-40B4-BE49-F238E27FC236}">
                <a16:creationId xmlns:a16="http://schemas.microsoft.com/office/drawing/2014/main" id="{6C7F5B96-F4B8-B78A-06A1-1387CE2660EF}"/>
              </a:ext>
            </a:extLst>
          </p:cNvPr>
          <p:cNvSpPr>
            <a:spLocks noGrp="1"/>
          </p:cNvSpPr>
          <p:nvPr>
            <p:ph type="body" sz="quarter" idx="27" hasCustomPrompt="1"/>
          </p:nvPr>
        </p:nvSpPr>
        <p:spPr>
          <a:xfrm>
            <a:off x="6248400" y="2931516"/>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2" name="Text Placeholder 4">
            <a:extLst>
              <a:ext uri="{FF2B5EF4-FFF2-40B4-BE49-F238E27FC236}">
                <a16:creationId xmlns:a16="http://schemas.microsoft.com/office/drawing/2014/main" id="{F2D20F35-3DAA-AC00-0D89-CD5517054A4A}"/>
              </a:ext>
            </a:extLst>
          </p:cNvPr>
          <p:cNvSpPr>
            <a:spLocks noGrp="1"/>
          </p:cNvSpPr>
          <p:nvPr>
            <p:ph type="body" sz="quarter" idx="28" hasCustomPrompt="1"/>
          </p:nvPr>
        </p:nvSpPr>
        <p:spPr>
          <a:xfrm>
            <a:off x="4114801" y="3625062"/>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4" name="Text Placeholder 4">
            <a:extLst>
              <a:ext uri="{FF2B5EF4-FFF2-40B4-BE49-F238E27FC236}">
                <a16:creationId xmlns:a16="http://schemas.microsoft.com/office/drawing/2014/main" id="{7CEC68D4-F109-8967-2138-7755BCDA7F53}"/>
              </a:ext>
            </a:extLst>
          </p:cNvPr>
          <p:cNvSpPr>
            <a:spLocks noGrp="1"/>
          </p:cNvSpPr>
          <p:nvPr>
            <p:ph type="body" sz="quarter" idx="29" hasCustomPrompt="1"/>
          </p:nvPr>
        </p:nvSpPr>
        <p:spPr>
          <a:xfrm>
            <a:off x="6248400" y="3625062"/>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5" name="Text Placeholder 4">
            <a:extLst>
              <a:ext uri="{FF2B5EF4-FFF2-40B4-BE49-F238E27FC236}">
                <a16:creationId xmlns:a16="http://schemas.microsoft.com/office/drawing/2014/main" id="{9D31E2A1-E7D9-C6E2-1CAD-132E8FC15028}"/>
              </a:ext>
            </a:extLst>
          </p:cNvPr>
          <p:cNvSpPr>
            <a:spLocks noGrp="1"/>
          </p:cNvSpPr>
          <p:nvPr>
            <p:ph type="body" sz="quarter" idx="30" hasCustomPrompt="1"/>
          </p:nvPr>
        </p:nvSpPr>
        <p:spPr>
          <a:xfrm>
            <a:off x="4114801" y="4318608"/>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6" name="Text Placeholder 4">
            <a:extLst>
              <a:ext uri="{FF2B5EF4-FFF2-40B4-BE49-F238E27FC236}">
                <a16:creationId xmlns:a16="http://schemas.microsoft.com/office/drawing/2014/main" id="{9FFDA3CA-2B8B-D638-20E4-71AC7A34D736}"/>
              </a:ext>
            </a:extLst>
          </p:cNvPr>
          <p:cNvSpPr>
            <a:spLocks noGrp="1"/>
          </p:cNvSpPr>
          <p:nvPr>
            <p:ph type="body" sz="quarter" idx="31" hasCustomPrompt="1"/>
          </p:nvPr>
        </p:nvSpPr>
        <p:spPr>
          <a:xfrm>
            <a:off x="6248400" y="4318608"/>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7" name="Text Placeholder 4">
            <a:extLst>
              <a:ext uri="{FF2B5EF4-FFF2-40B4-BE49-F238E27FC236}">
                <a16:creationId xmlns:a16="http://schemas.microsoft.com/office/drawing/2014/main" id="{557F9336-F799-453A-9AE4-57BF009F4E49}"/>
              </a:ext>
            </a:extLst>
          </p:cNvPr>
          <p:cNvSpPr>
            <a:spLocks noGrp="1"/>
          </p:cNvSpPr>
          <p:nvPr>
            <p:ph type="body" sz="quarter" idx="32" hasCustomPrompt="1"/>
          </p:nvPr>
        </p:nvSpPr>
        <p:spPr>
          <a:xfrm>
            <a:off x="4114801" y="5012153"/>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8" name="Text Placeholder 4">
            <a:extLst>
              <a:ext uri="{FF2B5EF4-FFF2-40B4-BE49-F238E27FC236}">
                <a16:creationId xmlns:a16="http://schemas.microsoft.com/office/drawing/2014/main" id="{3ACF06D8-4539-871E-68C7-607E7092437D}"/>
              </a:ext>
            </a:extLst>
          </p:cNvPr>
          <p:cNvSpPr>
            <a:spLocks noGrp="1"/>
          </p:cNvSpPr>
          <p:nvPr>
            <p:ph type="body" sz="quarter" idx="33" hasCustomPrompt="1"/>
          </p:nvPr>
        </p:nvSpPr>
        <p:spPr>
          <a:xfrm>
            <a:off x="6248400" y="5012153"/>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cxnSp>
        <p:nvCxnSpPr>
          <p:cNvPr id="41" name="Straight Connector 40">
            <a:extLst>
              <a:ext uri="{FF2B5EF4-FFF2-40B4-BE49-F238E27FC236}">
                <a16:creationId xmlns:a16="http://schemas.microsoft.com/office/drawing/2014/main" id="{A040C191-15FC-CC2A-76C6-F51F8764B2F0}"/>
              </a:ext>
            </a:extLst>
          </p:cNvPr>
          <p:cNvCxnSpPr>
            <a:cxnSpLocks/>
          </p:cNvCxnSpPr>
          <p:nvPr userDrawn="1"/>
        </p:nvCxnSpPr>
        <p:spPr>
          <a:xfrm>
            <a:off x="4597093" y="2740527"/>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2D121A1-59B7-61ED-F9B5-D7F3CF3FA035}"/>
              </a:ext>
            </a:extLst>
          </p:cNvPr>
          <p:cNvCxnSpPr>
            <a:cxnSpLocks/>
          </p:cNvCxnSpPr>
          <p:nvPr userDrawn="1"/>
        </p:nvCxnSpPr>
        <p:spPr>
          <a:xfrm>
            <a:off x="4597094" y="2046951"/>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56265"/>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photos_Case_Study_Intro_C">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4381500" y="0"/>
            <a:ext cx="7810500" cy="4944533"/>
          </a:xfrm>
          <a:prstGeom prst="rect">
            <a:avLst/>
          </a:prstGeom>
        </p:spPr>
        <p:txBody>
          <a:bodyPr/>
          <a:lstStyle/>
          <a:p>
            <a:endParaRPr lang="en-US"/>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48810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48810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Picture Placeholder 12">
            <a:extLst>
              <a:ext uri="{FF2B5EF4-FFF2-40B4-BE49-F238E27FC236}">
                <a16:creationId xmlns:a16="http://schemas.microsoft.com/office/drawing/2014/main" id="{0892A38E-DB30-CF79-A5B5-0EC6FE038BA6}"/>
              </a:ext>
            </a:extLst>
          </p:cNvPr>
          <p:cNvSpPr>
            <a:spLocks noGrp="1"/>
          </p:cNvSpPr>
          <p:nvPr>
            <p:ph type="pic" sz="quarter" idx="40"/>
          </p:nvPr>
        </p:nvSpPr>
        <p:spPr>
          <a:xfrm>
            <a:off x="0" y="915459"/>
            <a:ext cx="4381500" cy="3346704"/>
          </a:xfrm>
          <a:prstGeom prst="rect">
            <a:avLst/>
          </a:prstGeom>
        </p:spPr>
        <p:txBody>
          <a:bodyPr/>
          <a:lstStyle/>
          <a:p>
            <a:endParaRPr lang="en-US"/>
          </a:p>
        </p:txBody>
      </p:sp>
    </p:spTree>
    <p:extLst>
      <p:ext uri="{BB962C8B-B14F-4D97-AF65-F5344CB8AC3E}">
        <p14:creationId xmlns:p14="http://schemas.microsoft.com/office/powerpoint/2010/main" val="40959307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photos_Case_Study_Intro_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3955255" y="1819274"/>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0" y="404812"/>
            <a:ext cx="3779476" cy="4210051"/>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9758363" y="1484311"/>
            <a:ext cx="2329046"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6747234" y="893762"/>
            <a:ext cx="2835349" cy="3721101"/>
          </a:xfrm>
          <a:prstGeom prst="rect">
            <a:avLst/>
          </a:prstGeom>
        </p:spPr>
        <p:txBody>
          <a:bodyPr/>
          <a:lstStyle/>
          <a:p>
            <a:endParaRPr lang="en-US"/>
          </a:p>
        </p:txBody>
      </p:sp>
      <p:sp>
        <p:nvSpPr>
          <p:cNvPr id="2" name="Text Placeholder 4">
            <a:extLst>
              <a:ext uri="{FF2B5EF4-FFF2-40B4-BE49-F238E27FC236}">
                <a16:creationId xmlns:a16="http://schemas.microsoft.com/office/drawing/2014/main" id="{A9BD9240-DA34-2B4B-C18E-E31B5F3E26A8}"/>
              </a:ext>
            </a:extLst>
          </p:cNvPr>
          <p:cNvSpPr>
            <a:spLocks noGrp="1"/>
          </p:cNvSpPr>
          <p:nvPr>
            <p:ph type="body" sz="quarter" idx="29" hasCustomPrompt="1"/>
          </p:nvPr>
        </p:nvSpPr>
        <p:spPr>
          <a:xfrm>
            <a:off x="75799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5" name="Text Placeholder 4">
            <a:extLst>
              <a:ext uri="{FF2B5EF4-FFF2-40B4-BE49-F238E27FC236}">
                <a16:creationId xmlns:a16="http://schemas.microsoft.com/office/drawing/2014/main" id="{7B3FFB4A-48ED-CC59-1A90-5722D0CADC6B}"/>
              </a:ext>
            </a:extLst>
          </p:cNvPr>
          <p:cNvSpPr>
            <a:spLocks noGrp="1"/>
          </p:cNvSpPr>
          <p:nvPr>
            <p:ph type="body" sz="quarter" idx="30" hasCustomPrompt="1"/>
          </p:nvPr>
        </p:nvSpPr>
        <p:spPr>
          <a:xfrm>
            <a:off x="75799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6" name="Text Placeholder 4">
            <a:extLst>
              <a:ext uri="{FF2B5EF4-FFF2-40B4-BE49-F238E27FC236}">
                <a16:creationId xmlns:a16="http://schemas.microsoft.com/office/drawing/2014/main" id="{A97C5544-D8B2-9AE0-9BC4-AF92DF9C6A04}"/>
              </a:ext>
            </a:extLst>
          </p:cNvPr>
          <p:cNvSpPr>
            <a:spLocks noGrp="1"/>
          </p:cNvSpPr>
          <p:nvPr>
            <p:ph type="body" sz="quarter" idx="32" hasCustomPrompt="1"/>
          </p:nvPr>
        </p:nvSpPr>
        <p:spPr>
          <a:xfrm>
            <a:off x="4023233"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7" name="Text Placeholder 4">
            <a:extLst>
              <a:ext uri="{FF2B5EF4-FFF2-40B4-BE49-F238E27FC236}">
                <a16:creationId xmlns:a16="http://schemas.microsoft.com/office/drawing/2014/main" id="{A4662A9F-9217-54A8-5072-93ABC9E8D412}"/>
              </a:ext>
            </a:extLst>
          </p:cNvPr>
          <p:cNvSpPr>
            <a:spLocks noGrp="1"/>
          </p:cNvSpPr>
          <p:nvPr>
            <p:ph type="body" sz="quarter" idx="33" hasCustomPrompt="1"/>
          </p:nvPr>
        </p:nvSpPr>
        <p:spPr>
          <a:xfrm>
            <a:off x="4023233"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8" name="Text Placeholder 4">
            <a:extLst>
              <a:ext uri="{FF2B5EF4-FFF2-40B4-BE49-F238E27FC236}">
                <a16:creationId xmlns:a16="http://schemas.microsoft.com/office/drawing/2014/main" id="{B8473845-42B3-319E-BAD5-25FF29ECDA22}"/>
              </a:ext>
            </a:extLst>
          </p:cNvPr>
          <p:cNvSpPr>
            <a:spLocks noGrp="1"/>
          </p:cNvSpPr>
          <p:nvPr>
            <p:ph type="body" sz="quarter" idx="36" hasCustomPrompt="1"/>
          </p:nvPr>
        </p:nvSpPr>
        <p:spPr>
          <a:xfrm>
            <a:off x="681697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9" name="Text Placeholder 4">
            <a:extLst>
              <a:ext uri="{FF2B5EF4-FFF2-40B4-BE49-F238E27FC236}">
                <a16:creationId xmlns:a16="http://schemas.microsoft.com/office/drawing/2014/main" id="{D087191E-6D99-69DB-18A5-0987DC62F1F8}"/>
              </a:ext>
            </a:extLst>
          </p:cNvPr>
          <p:cNvSpPr>
            <a:spLocks noGrp="1"/>
          </p:cNvSpPr>
          <p:nvPr>
            <p:ph type="body" sz="quarter" idx="37" hasCustomPrompt="1"/>
          </p:nvPr>
        </p:nvSpPr>
        <p:spPr>
          <a:xfrm>
            <a:off x="681697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21B4FCF2-6DDE-B735-E462-BA93B8E84561}"/>
              </a:ext>
            </a:extLst>
          </p:cNvPr>
          <p:cNvSpPr>
            <a:spLocks noGrp="1"/>
          </p:cNvSpPr>
          <p:nvPr>
            <p:ph type="body" sz="quarter" idx="38" hasCustomPrompt="1"/>
          </p:nvPr>
        </p:nvSpPr>
        <p:spPr>
          <a:xfrm>
            <a:off x="9753600"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B0E7436-EC01-5BA6-ACB7-295FD0FD554E}"/>
              </a:ext>
            </a:extLst>
          </p:cNvPr>
          <p:cNvSpPr>
            <a:spLocks noGrp="1"/>
          </p:cNvSpPr>
          <p:nvPr>
            <p:ph type="body" sz="quarter" idx="39" hasCustomPrompt="1"/>
          </p:nvPr>
        </p:nvSpPr>
        <p:spPr>
          <a:xfrm>
            <a:off x="9753600"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5192666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photos_Case_Study_Intro_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1614488"/>
            <a:ext cx="3357562" cy="2809874"/>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3571874" y="404812"/>
            <a:ext cx="5100639" cy="4210051"/>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8858250" y="893762"/>
            <a:ext cx="3333750" cy="3535363"/>
          </a:xfrm>
          <a:prstGeom prst="rect">
            <a:avLst/>
          </a:prstGeom>
        </p:spPr>
        <p:txBody>
          <a:bodyPr/>
          <a:lstStyle/>
          <a:p>
            <a:endParaRPr lang="en-US"/>
          </a:p>
        </p:txBody>
      </p:sp>
      <p:sp>
        <p:nvSpPr>
          <p:cNvPr id="2" name="Text Placeholder 4">
            <a:extLst>
              <a:ext uri="{FF2B5EF4-FFF2-40B4-BE49-F238E27FC236}">
                <a16:creationId xmlns:a16="http://schemas.microsoft.com/office/drawing/2014/main" id="{A9BD9240-DA34-2B4B-C18E-E31B5F3E26A8}"/>
              </a:ext>
            </a:extLst>
          </p:cNvPr>
          <p:cNvSpPr>
            <a:spLocks noGrp="1"/>
          </p:cNvSpPr>
          <p:nvPr>
            <p:ph type="body" sz="quarter" idx="29" hasCustomPrompt="1"/>
          </p:nvPr>
        </p:nvSpPr>
        <p:spPr>
          <a:xfrm>
            <a:off x="75799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5" name="Text Placeholder 4">
            <a:extLst>
              <a:ext uri="{FF2B5EF4-FFF2-40B4-BE49-F238E27FC236}">
                <a16:creationId xmlns:a16="http://schemas.microsoft.com/office/drawing/2014/main" id="{7B3FFB4A-48ED-CC59-1A90-5722D0CADC6B}"/>
              </a:ext>
            </a:extLst>
          </p:cNvPr>
          <p:cNvSpPr>
            <a:spLocks noGrp="1"/>
          </p:cNvSpPr>
          <p:nvPr>
            <p:ph type="body" sz="quarter" idx="30" hasCustomPrompt="1"/>
          </p:nvPr>
        </p:nvSpPr>
        <p:spPr>
          <a:xfrm>
            <a:off x="75799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6" name="Text Placeholder 4">
            <a:extLst>
              <a:ext uri="{FF2B5EF4-FFF2-40B4-BE49-F238E27FC236}">
                <a16:creationId xmlns:a16="http://schemas.microsoft.com/office/drawing/2014/main" id="{A97C5544-D8B2-9AE0-9BC4-AF92DF9C6A04}"/>
              </a:ext>
            </a:extLst>
          </p:cNvPr>
          <p:cNvSpPr>
            <a:spLocks noGrp="1"/>
          </p:cNvSpPr>
          <p:nvPr>
            <p:ph type="body" sz="quarter" idx="32" hasCustomPrompt="1"/>
          </p:nvPr>
        </p:nvSpPr>
        <p:spPr>
          <a:xfrm>
            <a:off x="5086731"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7" name="Text Placeholder 4">
            <a:extLst>
              <a:ext uri="{FF2B5EF4-FFF2-40B4-BE49-F238E27FC236}">
                <a16:creationId xmlns:a16="http://schemas.microsoft.com/office/drawing/2014/main" id="{A4662A9F-9217-54A8-5072-93ABC9E8D412}"/>
              </a:ext>
            </a:extLst>
          </p:cNvPr>
          <p:cNvSpPr>
            <a:spLocks noGrp="1"/>
          </p:cNvSpPr>
          <p:nvPr>
            <p:ph type="body" sz="quarter" idx="33" hasCustomPrompt="1"/>
          </p:nvPr>
        </p:nvSpPr>
        <p:spPr>
          <a:xfrm>
            <a:off x="5086731"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21B4FCF2-6DDE-B735-E462-BA93B8E84561}"/>
              </a:ext>
            </a:extLst>
          </p:cNvPr>
          <p:cNvSpPr>
            <a:spLocks noGrp="1"/>
          </p:cNvSpPr>
          <p:nvPr>
            <p:ph type="body" sz="quarter" idx="38" hasCustomPrompt="1"/>
          </p:nvPr>
        </p:nvSpPr>
        <p:spPr>
          <a:xfrm>
            <a:off x="94154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B0E7436-EC01-5BA6-ACB7-295FD0FD554E}"/>
              </a:ext>
            </a:extLst>
          </p:cNvPr>
          <p:cNvSpPr>
            <a:spLocks noGrp="1"/>
          </p:cNvSpPr>
          <p:nvPr>
            <p:ph type="body" sz="quarter" idx="39" hasCustomPrompt="1"/>
          </p:nvPr>
        </p:nvSpPr>
        <p:spPr>
          <a:xfrm>
            <a:off x="94154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9017838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photos_Case_Study_Intro_D">
    <p:spTree>
      <p:nvGrpSpPr>
        <p:cNvPr id="1" name=""/>
        <p:cNvGrpSpPr/>
        <p:nvPr/>
      </p:nvGrpSpPr>
      <p:grpSpPr>
        <a:xfrm>
          <a:off x="0" y="0"/>
          <a:ext cx="0" cy="0"/>
          <a:chOff x="0" y="0"/>
          <a:chExt cx="0" cy="0"/>
        </a:xfrm>
      </p:grpSpPr>
      <p:sp>
        <p:nvSpPr>
          <p:cNvPr id="11" name="Picture Placeholder 12">
            <a:extLst>
              <a:ext uri="{FF2B5EF4-FFF2-40B4-BE49-F238E27FC236}">
                <a16:creationId xmlns:a16="http://schemas.microsoft.com/office/drawing/2014/main" id="{7248E6C1-AD8D-259C-5340-56A8EC44534C}"/>
              </a:ext>
            </a:extLst>
          </p:cNvPr>
          <p:cNvSpPr>
            <a:spLocks noGrp="1"/>
          </p:cNvSpPr>
          <p:nvPr>
            <p:ph type="pic" sz="quarter" idx="34"/>
          </p:nvPr>
        </p:nvSpPr>
        <p:spPr>
          <a:xfrm>
            <a:off x="4381500" y="419100"/>
            <a:ext cx="7810500" cy="4373033"/>
          </a:xfrm>
          <a:prstGeom prst="rect">
            <a:avLst/>
          </a:prstGeom>
        </p:spPr>
        <p:txBody>
          <a:bodyPr/>
          <a:lstStyle/>
          <a:p>
            <a:endParaRPr lang="en-US"/>
          </a:p>
        </p:txBody>
      </p:sp>
      <p:sp>
        <p:nvSpPr>
          <p:cNvPr id="18" name="Picture Placeholder 12">
            <a:extLst>
              <a:ext uri="{FF2B5EF4-FFF2-40B4-BE49-F238E27FC236}">
                <a16:creationId xmlns:a16="http://schemas.microsoft.com/office/drawing/2014/main" id="{9A18AC36-E872-0FBB-CCDF-E7487C47BED8}"/>
              </a:ext>
            </a:extLst>
          </p:cNvPr>
          <p:cNvSpPr>
            <a:spLocks noGrp="1"/>
          </p:cNvSpPr>
          <p:nvPr>
            <p:ph type="pic" sz="quarter" idx="40"/>
          </p:nvPr>
        </p:nvSpPr>
        <p:spPr>
          <a:xfrm>
            <a:off x="0" y="915459"/>
            <a:ext cx="4114800" cy="3346704"/>
          </a:xfrm>
          <a:prstGeom prst="rect">
            <a:avLst/>
          </a:prstGeom>
        </p:spPr>
        <p:txBody>
          <a:bodyPr/>
          <a:lstStyle/>
          <a:p>
            <a:endParaRPr lang="en-US"/>
          </a:p>
        </p:txBody>
      </p:sp>
      <p:sp>
        <p:nvSpPr>
          <p:cNvPr id="20" name="Text Placeholder 4">
            <a:extLst>
              <a:ext uri="{FF2B5EF4-FFF2-40B4-BE49-F238E27FC236}">
                <a16:creationId xmlns:a16="http://schemas.microsoft.com/office/drawing/2014/main" id="{AD4E9A13-72EC-7795-6682-8E9D5F884783}"/>
              </a:ext>
            </a:extLst>
          </p:cNvPr>
          <p:cNvSpPr>
            <a:spLocks noGrp="1"/>
          </p:cNvSpPr>
          <p:nvPr>
            <p:ph type="body" sz="quarter" idx="41" hasCustomPrompt="1"/>
          </p:nvPr>
        </p:nvSpPr>
        <p:spPr>
          <a:xfrm>
            <a:off x="6519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1" name="Text Placeholder 4">
            <a:extLst>
              <a:ext uri="{FF2B5EF4-FFF2-40B4-BE49-F238E27FC236}">
                <a16:creationId xmlns:a16="http://schemas.microsoft.com/office/drawing/2014/main" id="{2AE7E2F1-8A7E-2749-7C23-12A180BF0CBA}"/>
              </a:ext>
            </a:extLst>
          </p:cNvPr>
          <p:cNvSpPr>
            <a:spLocks noGrp="1"/>
          </p:cNvSpPr>
          <p:nvPr>
            <p:ph type="body" sz="quarter" idx="42" hasCustomPrompt="1"/>
          </p:nvPr>
        </p:nvSpPr>
        <p:spPr>
          <a:xfrm>
            <a:off x="6519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2" name="Text Placeholder 4">
            <a:extLst>
              <a:ext uri="{FF2B5EF4-FFF2-40B4-BE49-F238E27FC236}">
                <a16:creationId xmlns:a16="http://schemas.microsoft.com/office/drawing/2014/main" id="{A629CAEA-5BAE-C2BF-C737-48B738207AB3}"/>
              </a:ext>
            </a:extLst>
          </p:cNvPr>
          <p:cNvSpPr>
            <a:spLocks noGrp="1"/>
          </p:cNvSpPr>
          <p:nvPr>
            <p:ph type="body" sz="quarter" idx="38" hasCustomPrompt="1"/>
          </p:nvPr>
        </p:nvSpPr>
        <p:spPr>
          <a:xfrm>
            <a:off x="48810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3" name="Text Placeholder 4">
            <a:extLst>
              <a:ext uri="{FF2B5EF4-FFF2-40B4-BE49-F238E27FC236}">
                <a16:creationId xmlns:a16="http://schemas.microsoft.com/office/drawing/2014/main" id="{58F9ED73-42C5-93DF-AE80-AD7C5AF1BD6C}"/>
              </a:ext>
            </a:extLst>
          </p:cNvPr>
          <p:cNvSpPr>
            <a:spLocks noGrp="1"/>
          </p:cNvSpPr>
          <p:nvPr>
            <p:ph type="body" sz="quarter" idx="39" hasCustomPrompt="1"/>
          </p:nvPr>
        </p:nvSpPr>
        <p:spPr>
          <a:xfrm>
            <a:off x="48810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7233316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34032" y="0"/>
            <a:ext cx="6022081"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2835445" y="3152602"/>
            <a:ext cx="6858002" cy="55279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4C24334-259C-B34A-CF0B-6328CEB75E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2" name="Title 1">
            <a:extLst>
              <a:ext uri="{FF2B5EF4-FFF2-40B4-BE49-F238E27FC236}">
                <a16:creationId xmlns:a16="http://schemas.microsoft.com/office/drawing/2014/main" id="{434EEC63-D2A6-A479-4356-E9E6BC19098A}"/>
              </a:ext>
            </a:extLst>
          </p:cNvPr>
          <p:cNvSpPr>
            <a:spLocks noGrp="1"/>
          </p:cNvSpPr>
          <p:nvPr>
            <p:ph type="title" hasCustomPrompt="1"/>
          </p:nvPr>
        </p:nvSpPr>
        <p:spPr>
          <a:xfrm>
            <a:off x="633632" y="722842"/>
            <a:ext cx="46511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3" name="Text Placeholder 10">
            <a:extLst>
              <a:ext uri="{FF2B5EF4-FFF2-40B4-BE49-F238E27FC236}">
                <a16:creationId xmlns:a16="http://schemas.microsoft.com/office/drawing/2014/main" id="{8B2245E5-D2EB-1450-FEC1-6BEFE1F76A46}"/>
              </a:ext>
            </a:extLst>
          </p:cNvPr>
          <p:cNvSpPr>
            <a:spLocks noGrp="1"/>
          </p:cNvSpPr>
          <p:nvPr>
            <p:ph type="body" sz="quarter" idx="28" hasCustomPrompt="1"/>
          </p:nvPr>
        </p:nvSpPr>
        <p:spPr>
          <a:xfrm>
            <a:off x="633632" y="419099"/>
            <a:ext cx="46511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826082042"/>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1/6">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9D76B9-5EAA-9E63-4059-21E83CD46A10}"/>
              </a:ext>
            </a:extLst>
          </p:cNvPr>
          <p:cNvSpPr/>
          <p:nvPr userDrawn="1"/>
        </p:nvSpPr>
        <p:spPr bwMode="auto">
          <a:xfrm>
            <a:off x="9753600" y="0"/>
            <a:ext cx="24384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Box 8">
            <a:extLst>
              <a:ext uri="{FF2B5EF4-FFF2-40B4-BE49-F238E27FC236}">
                <a16:creationId xmlns:a16="http://schemas.microsoft.com/office/drawing/2014/main" id="{CC2DA15A-8BB1-B824-E7EF-8D9046513FB2}"/>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2" name="Text Placeholder 3">
            <a:extLst>
              <a:ext uri="{FF2B5EF4-FFF2-40B4-BE49-F238E27FC236}">
                <a16:creationId xmlns:a16="http://schemas.microsoft.com/office/drawing/2014/main" id="{29A158B8-5C5D-7C73-B048-F98B170D7851}"/>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2" name="Title 1">
            <a:extLst>
              <a:ext uri="{FF2B5EF4-FFF2-40B4-BE49-F238E27FC236}">
                <a16:creationId xmlns:a16="http://schemas.microsoft.com/office/drawing/2014/main" id="{E36773BA-924B-BAC6-7D25-ED7A9338BD2F}"/>
              </a:ext>
            </a:extLst>
          </p:cNvPr>
          <p:cNvSpPr>
            <a:spLocks noGrp="1"/>
          </p:cNvSpPr>
          <p:nvPr>
            <p:ph type="title" hasCustomPrompt="1"/>
          </p:nvPr>
        </p:nvSpPr>
        <p:spPr>
          <a:xfrm>
            <a:off x="633632" y="722842"/>
            <a:ext cx="83976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3" name="Text Placeholder 10">
            <a:extLst>
              <a:ext uri="{FF2B5EF4-FFF2-40B4-BE49-F238E27FC236}">
                <a16:creationId xmlns:a16="http://schemas.microsoft.com/office/drawing/2014/main" id="{12B58C1F-15E1-403E-C8DD-FB7FA7791D15}"/>
              </a:ext>
            </a:extLst>
          </p:cNvPr>
          <p:cNvSpPr>
            <a:spLocks noGrp="1"/>
          </p:cNvSpPr>
          <p:nvPr>
            <p:ph type="body" sz="quarter" idx="28" hasCustomPrompt="1"/>
          </p:nvPr>
        </p:nvSpPr>
        <p:spPr>
          <a:xfrm>
            <a:off x="633632" y="419099"/>
            <a:ext cx="83976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8336718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 Study-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43804D-BD14-08D3-2752-570DB2A13AC1}"/>
              </a:ext>
            </a:extLst>
          </p:cNvPr>
          <p:cNvSpPr/>
          <p:nvPr userDrawn="1"/>
        </p:nvSpPr>
        <p:spPr bwMode="auto">
          <a:xfrm>
            <a:off x="7848600" y="0"/>
            <a:ext cx="434826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extBox 2">
            <a:extLst>
              <a:ext uri="{FF2B5EF4-FFF2-40B4-BE49-F238E27FC236}">
                <a16:creationId xmlns:a16="http://schemas.microsoft.com/office/drawing/2014/main" id="{8E3E35CB-4416-67B4-9A4B-0412315D4979}"/>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88B57818-3DD1-DA7E-0C01-8FA58F5B3AE9}"/>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5" name="Title 1">
            <a:extLst>
              <a:ext uri="{FF2B5EF4-FFF2-40B4-BE49-F238E27FC236}">
                <a16:creationId xmlns:a16="http://schemas.microsoft.com/office/drawing/2014/main" id="{43EB2ABD-8C1A-2F57-ED12-4A5372D24296}"/>
              </a:ext>
            </a:extLst>
          </p:cNvPr>
          <p:cNvSpPr>
            <a:spLocks noGrp="1"/>
          </p:cNvSpPr>
          <p:nvPr>
            <p:ph type="title" hasCustomPrompt="1"/>
          </p:nvPr>
        </p:nvSpPr>
        <p:spPr>
          <a:xfrm>
            <a:off x="633632" y="722842"/>
            <a:ext cx="6522818"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2CBC5A8B-D655-9D1E-4EAD-6B7EF3CBD7BB}"/>
              </a:ext>
            </a:extLst>
          </p:cNvPr>
          <p:cNvSpPr>
            <a:spLocks noGrp="1"/>
          </p:cNvSpPr>
          <p:nvPr>
            <p:ph type="body" sz="quarter" idx="28" hasCustomPrompt="1"/>
          </p:nvPr>
        </p:nvSpPr>
        <p:spPr>
          <a:xfrm>
            <a:off x="633632" y="419099"/>
            <a:ext cx="6522818"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75134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se Study-1/2_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802983"/>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5" name="TextBox 4">
            <a:extLst>
              <a:ext uri="{FF2B5EF4-FFF2-40B4-BE49-F238E27FC236}">
                <a16:creationId xmlns:a16="http://schemas.microsoft.com/office/drawing/2014/main" id="{3B7D9537-B25D-7D96-9993-3FD73B2FDB2F}"/>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8C1EAE48-670D-1E75-E1E5-6E8259532FEE}"/>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3" name="Title 1">
            <a:extLst>
              <a:ext uri="{FF2B5EF4-FFF2-40B4-BE49-F238E27FC236}">
                <a16:creationId xmlns:a16="http://schemas.microsoft.com/office/drawing/2014/main" id="{E04B8001-80C4-3060-BD6B-437632BF7C77}"/>
              </a:ext>
            </a:extLst>
          </p:cNvPr>
          <p:cNvSpPr>
            <a:spLocks noGrp="1"/>
          </p:cNvSpPr>
          <p:nvPr>
            <p:ph type="title" hasCustomPrompt="1"/>
          </p:nvPr>
        </p:nvSpPr>
        <p:spPr>
          <a:xfrm>
            <a:off x="633632" y="722842"/>
            <a:ext cx="46511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C73C2D60-2316-60E7-7382-870EBF68A7A1}"/>
              </a:ext>
            </a:extLst>
          </p:cNvPr>
          <p:cNvSpPr>
            <a:spLocks noGrp="1"/>
          </p:cNvSpPr>
          <p:nvPr>
            <p:ph type="body" sz="quarter" idx="28" hasCustomPrompt="1"/>
          </p:nvPr>
        </p:nvSpPr>
        <p:spPr>
          <a:xfrm>
            <a:off x="633632" y="419099"/>
            <a:ext cx="46511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52299520"/>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1/2-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ECF38BD-32C9-894D-AB81-415CC476ECD6}"/>
              </a:ext>
            </a:extLst>
          </p:cNvPr>
          <p:cNvSpPr>
            <a:spLocks noGrp="1"/>
          </p:cNvSpPr>
          <p:nvPr>
            <p:ph type="pic" sz="quarter" idx="16"/>
          </p:nvPr>
        </p:nvSpPr>
        <p:spPr>
          <a:xfrm>
            <a:off x="6096000" y="0"/>
            <a:ext cx="6095999" cy="6858000"/>
          </a:xfrm>
          <a:prstGeom prst="rect">
            <a:avLst/>
          </a:prstGeom>
          <a:solidFill>
            <a:schemeClr val="accent1"/>
          </a:solidFill>
        </p:spPr>
        <p:txBody>
          <a:bodyPr/>
          <a:lstStyle/>
          <a:p>
            <a:endParaRPr lang="en-US"/>
          </a:p>
        </p:txBody>
      </p:sp>
      <p:sp>
        <p:nvSpPr>
          <p:cNvPr id="8" name="TextBox 7">
            <a:extLst>
              <a:ext uri="{FF2B5EF4-FFF2-40B4-BE49-F238E27FC236}">
                <a16:creationId xmlns:a16="http://schemas.microsoft.com/office/drawing/2014/main" id="{49A8AE99-B517-8AEB-D5E4-B09D52CA25AF}"/>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9" name="Text Placeholder 3">
            <a:extLst>
              <a:ext uri="{FF2B5EF4-FFF2-40B4-BE49-F238E27FC236}">
                <a16:creationId xmlns:a16="http://schemas.microsoft.com/office/drawing/2014/main" id="{3120F32B-02B9-F0A1-D25E-DE2CDA7F43C0}"/>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2" name="Title 1">
            <a:extLst>
              <a:ext uri="{FF2B5EF4-FFF2-40B4-BE49-F238E27FC236}">
                <a16:creationId xmlns:a16="http://schemas.microsoft.com/office/drawing/2014/main" id="{8C1749E3-2785-6125-72F4-4CB2CF38880E}"/>
              </a:ext>
            </a:extLst>
          </p:cNvPr>
          <p:cNvSpPr>
            <a:spLocks noGrp="1"/>
          </p:cNvSpPr>
          <p:nvPr>
            <p:ph type="title" hasCustomPrompt="1"/>
          </p:nvPr>
        </p:nvSpPr>
        <p:spPr>
          <a:xfrm>
            <a:off x="633632" y="722842"/>
            <a:ext cx="46511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F8F30B81-156F-78DF-062D-E4DD7907F0C8}"/>
              </a:ext>
            </a:extLst>
          </p:cNvPr>
          <p:cNvSpPr>
            <a:spLocks noGrp="1"/>
          </p:cNvSpPr>
          <p:nvPr>
            <p:ph type="body" sz="quarter" idx="28" hasCustomPrompt="1"/>
          </p:nvPr>
        </p:nvSpPr>
        <p:spPr>
          <a:xfrm>
            <a:off x="633632" y="419099"/>
            <a:ext cx="46511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9549824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2/3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57C14D-88D4-2E4E-B3D4-C2C8ABFC1A31}"/>
              </a:ext>
            </a:extLst>
          </p:cNvPr>
          <p:cNvSpPr/>
          <p:nvPr userDrawn="1"/>
        </p:nvSpPr>
        <p:spPr bwMode="auto">
          <a:xfrm>
            <a:off x="4381500" y="0"/>
            <a:ext cx="7810499"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81500" y="0"/>
            <a:ext cx="7810500" cy="6858000"/>
          </a:xfrm>
          <a:prstGeom prst="rect">
            <a:avLst/>
          </a:prstGeom>
          <a:solidFill>
            <a:schemeClr val="accent1"/>
          </a:solidFill>
        </p:spPr>
        <p:txBody>
          <a:bodyPr/>
          <a:lstStyle/>
          <a:p>
            <a:endParaRPr lang="en-US"/>
          </a:p>
        </p:txBody>
      </p:sp>
      <p:sp>
        <p:nvSpPr>
          <p:cNvPr id="6" name="TextBox 5">
            <a:extLst>
              <a:ext uri="{FF2B5EF4-FFF2-40B4-BE49-F238E27FC236}">
                <a16:creationId xmlns:a16="http://schemas.microsoft.com/office/drawing/2014/main" id="{1776621A-DBD8-0204-830A-B611F2C50DB3}"/>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2F4A5E9B-ED60-9026-0304-CC0E0C50B0BB}"/>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2" name="Title 1">
            <a:extLst>
              <a:ext uri="{FF2B5EF4-FFF2-40B4-BE49-F238E27FC236}">
                <a16:creationId xmlns:a16="http://schemas.microsoft.com/office/drawing/2014/main" id="{74A259D8-8F7C-0047-F26B-69BFCE9B0D84}"/>
              </a:ext>
            </a:extLst>
          </p:cNvPr>
          <p:cNvSpPr>
            <a:spLocks noGrp="1"/>
          </p:cNvSpPr>
          <p:nvPr>
            <p:ph type="title" hasCustomPrompt="1"/>
          </p:nvPr>
        </p:nvSpPr>
        <p:spPr>
          <a:xfrm>
            <a:off x="633632" y="722842"/>
            <a:ext cx="3477993"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3" name="Text Placeholder 10">
            <a:extLst>
              <a:ext uri="{FF2B5EF4-FFF2-40B4-BE49-F238E27FC236}">
                <a16:creationId xmlns:a16="http://schemas.microsoft.com/office/drawing/2014/main" id="{8524263F-D90D-573F-672D-5622B33EAD0D}"/>
              </a:ext>
            </a:extLst>
          </p:cNvPr>
          <p:cNvSpPr>
            <a:spLocks noGrp="1"/>
          </p:cNvSpPr>
          <p:nvPr>
            <p:ph type="body" sz="quarter" idx="28" hasCustomPrompt="1"/>
          </p:nvPr>
        </p:nvSpPr>
        <p:spPr>
          <a:xfrm>
            <a:off x="633632" y="419099"/>
            <a:ext cx="3477993"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63660407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Header_Half_Page_Photo">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5825" y="1772483"/>
            <a:ext cx="3594735" cy="1846659"/>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5825" y="3939611"/>
            <a:ext cx="4554537" cy="276999"/>
          </a:xfrm>
          <a:prstGeom prst="rect">
            <a:avLst/>
          </a:prstGeom>
        </p:spPr>
        <p:txBody>
          <a:bodyPr wrap="square" anchor="t" anchorCtr="0">
            <a:spAutoFit/>
          </a:bodyPr>
          <a:lstStyle>
            <a:lvl1pPr>
              <a:defRPr sz="1800" b="0" i="0">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14" name="Oval 13">
            <a:extLst>
              <a:ext uri="{FF2B5EF4-FFF2-40B4-BE49-F238E27FC236}">
                <a16:creationId xmlns:a16="http://schemas.microsoft.com/office/drawing/2014/main" id="{1BFE2FC0-3FA5-A96D-8741-0967434C45D8}"/>
              </a:ext>
            </a:extLst>
          </p:cNvPr>
          <p:cNvSpPr/>
          <p:nvPr userDrawn="1"/>
        </p:nvSpPr>
        <p:spPr bwMode="auto">
          <a:xfrm>
            <a:off x="7006459" y="0"/>
            <a:ext cx="1507755" cy="1507755"/>
          </a:xfrm>
          <a:prstGeom prst="ellipse">
            <a:avLst/>
          </a:prstGeom>
          <a:solidFill>
            <a:srgbClr val="B896FF"/>
          </a:solidFill>
          <a:ln>
            <a:noFill/>
          </a:ln>
          <a:effectLst>
            <a:softEdge rad="50192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Text Placeholder 4">
            <a:extLst>
              <a:ext uri="{FF2B5EF4-FFF2-40B4-BE49-F238E27FC236}">
                <a16:creationId xmlns:a16="http://schemas.microsoft.com/office/drawing/2014/main" id="{044D886A-7EE9-3D61-5350-BFDC9DEF7721}"/>
              </a:ext>
            </a:extLst>
          </p:cNvPr>
          <p:cNvSpPr>
            <a:spLocks noGrp="1"/>
          </p:cNvSpPr>
          <p:nvPr>
            <p:ph type="body" sz="quarter" idx="10" hasCustomPrompt="1"/>
          </p:nvPr>
        </p:nvSpPr>
        <p:spPr>
          <a:xfrm>
            <a:off x="635825" y="1335603"/>
            <a:ext cx="498928" cy="307777"/>
          </a:xfrm>
          <a:prstGeom prst="rect">
            <a:avLst/>
          </a:prstGeom>
        </p:spPr>
        <p:txBody>
          <a:bodyPr wrap="square" anchor="t" anchorCtr="0">
            <a:spAutoFit/>
          </a:bodyPr>
          <a:lstStyle>
            <a:lvl1pPr algn="l">
              <a:defRPr sz="2000" b="1">
                <a:solidFill>
                  <a:schemeClr val="accent2"/>
                </a:solidFill>
              </a:defRPr>
            </a:lvl1pPr>
          </a:lstStyle>
          <a:p>
            <a:pPr lvl="0"/>
            <a:r>
              <a:rPr lang="en-US"/>
              <a:t>01</a:t>
            </a:r>
          </a:p>
        </p:txBody>
      </p:sp>
    </p:spTree>
    <p:extLst>
      <p:ext uri="{BB962C8B-B14F-4D97-AF65-F5344CB8AC3E}">
        <p14:creationId xmlns:p14="http://schemas.microsoft.com/office/powerpoint/2010/main" val="1398838824"/>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_Mocku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52DE14-65C1-7956-7013-27CD9E260F56}"/>
              </a:ext>
            </a:extLst>
          </p:cNvPr>
          <p:cNvSpPr/>
          <p:nvPr userDrawn="1"/>
        </p:nvSpPr>
        <p:spPr bwMode="auto">
          <a:xfrm>
            <a:off x="0" y="0"/>
            <a:ext cx="24384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6" name="Text Placeholder 2">
            <a:extLst>
              <a:ext uri="{FF2B5EF4-FFF2-40B4-BE49-F238E27FC236}">
                <a16:creationId xmlns:a16="http://schemas.microsoft.com/office/drawing/2014/main" id="{79C365B7-BDA2-A1BA-99C3-FAE4F63E6178}"/>
              </a:ext>
            </a:extLst>
          </p:cNvPr>
          <p:cNvSpPr>
            <a:spLocks noGrp="1"/>
          </p:cNvSpPr>
          <p:nvPr>
            <p:ph type="body" sz="quarter" idx="17" hasCustomPrompt="1"/>
          </p:nvPr>
        </p:nvSpPr>
        <p:spPr>
          <a:xfrm>
            <a:off x="4365652" y="2286000"/>
            <a:ext cx="4784852" cy="3657600"/>
          </a:xfrm>
          <a:prstGeom prst="rect">
            <a:avLst/>
          </a:prstGeom>
        </p:spPr>
        <p:txBody>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pic>
        <p:nvPicPr>
          <p:cNvPr id="11" name="Picture 10">
            <a:extLst>
              <a:ext uri="{FF2B5EF4-FFF2-40B4-BE49-F238E27FC236}">
                <a16:creationId xmlns:a16="http://schemas.microsoft.com/office/drawing/2014/main" id="{809CE349-346A-D8D6-57AD-5723D88B67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851" y="6416865"/>
            <a:ext cx="488145" cy="179465"/>
          </a:xfrm>
          <a:prstGeom prst="rect">
            <a:avLst/>
          </a:prstGeom>
        </p:spPr>
      </p:pic>
      <p:sp>
        <p:nvSpPr>
          <p:cNvPr id="3" name="Title 1">
            <a:extLst>
              <a:ext uri="{FF2B5EF4-FFF2-40B4-BE49-F238E27FC236}">
                <a16:creationId xmlns:a16="http://schemas.microsoft.com/office/drawing/2014/main" id="{39E35029-5964-C030-FE93-F157EF1D672E}"/>
              </a:ext>
            </a:extLst>
          </p:cNvPr>
          <p:cNvSpPr txBox="1">
            <a:spLocks/>
          </p:cNvSpPr>
          <p:nvPr userDrawn="1"/>
        </p:nvSpPr>
        <p:spPr>
          <a:xfrm>
            <a:off x="4365652" y="1688770"/>
            <a:ext cx="3474720" cy="338554"/>
          </a:xfrm>
          <a:prstGeom prst="rect">
            <a:avLst/>
          </a:prstGeom>
        </p:spPr>
        <p:txBody>
          <a:bodyPr lIns="0" tIns="0" rIns="0" bIns="0">
            <a:noAutofit/>
          </a:bodyPr>
          <a:lstStyle>
            <a:lvl1pPr lvl="0" indent="0">
              <a:lnSpc>
                <a:spcPct val="100000"/>
              </a:lnSpc>
              <a:spcBef>
                <a:spcPts val="0"/>
              </a:spcBef>
              <a:spcAft>
                <a:spcPts val="0"/>
              </a:spcAft>
              <a:buFont typeface="Arial" panose="020B0604020202020204" pitchFamily="34" charset="0"/>
              <a:buNone/>
              <a:defRPr lang="en-US" sz="2200" b="1" i="0" spc="0" dirty="0">
                <a:gradFill>
                  <a:gsLst>
                    <a:gs pos="0">
                      <a:schemeClr val="accent3"/>
                    </a:gs>
                    <a:gs pos="45000">
                      <a:schemeClr val="accent3"/>
                    </a:gs>
                    <a:gs pos="100000">
                      <a:schemeClr val="accent4"/>
                    </a:gs>
                  </a:gsLst>
                  <a:lin ang="1200000" scaled="0"/>
                </a:gradFill>
                <a:effectLst/>
                <a:latin typeface="+mj-lt"/>
                <a:ea typeface="Calibri" panose="020F0502020204030204" pitchFamily="34" charset="0"/>
                <a:cs typeface="Calibri" panose="020F0502020204030204" pitchFamily="34" charset="0"/>
              </a:defRPr>
            </a:lvl1pPr>
          </a:lstStyle>
          <a:p>
            <a:pPr lvl="0"/>
            <a:r>
              <a:rPr lang="en-US">
                <a:solidFill>
                  <a:schemeClr val="bg1"/>
                </a:solidFill>
              </a:rPr>
              <a:t>Title Goes Here</a:t>
            </a:r>
          </a:p>
        </p:txBody>
      </p:sp>
    </p:spTree>
    <p:extLst>
      <p:ext uri="{BB962C8B-B14F-4D97-AF65-F5344CB8AC3E}">
        <p14:creationId xmlns:p14="http://schemas.microsoft.com/office/powerpoint/2010/main" val="30605700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0" y="0"/>
            <a:ext cx="34290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Picture Placeholder 2">
            <a:extLst>
              <a:ext uri="{FF2B5EF4-FFF2-40B4-BE49-F238E27FC236}">
                <a16:creationId xmlns:a16="http://schemas.microsoft.com/office/drawing/2014/main" id="{CE8FAB7B-4710-4747-B680-F6B4F0097B29}"/>
              </a:ext>
            </a:extLst>
          </p:cNvPr>
          <p:cNvSpPr>
            <a:spLocks noGrp="1"/>
          </p:cNvSpPr>
          <p:nvPr>
            <p:ph type="pic" sz="quarter" idx="16"/>
          </p:nvPr>
        </p:nvSpPr>
        <p:spPr>
          <a:xfrm>
            <a:off x="3429000" y="0"/>
            <a:ext cx="8763000" cy="6858000"/>
          </a:xfrm>
          <a:prstGeom prst="rect">
            <a:avLst/>
          </a:prstGeom>
        </p:spPr>
        <p:txBody>
          <a:bodyPr/>
          <a:lstStyle/>
          <a:p>
            <a:endParaRPr lang="en-US"/>
          </a:p>
        </p:txBody>
      </p:sp>
      <p:pic>
        <p:nvPicPr>
          <p:cNvPr id="13" name="Picture 12">
            <a:extLst>
              <a:ext uri="{FF2B5EF4-FFF2-40B4-BE49-F238E27FC236}">
                <a16:creationId xmlns:a16="http://schemas.microsoft.com/office/drawing/2014/main" id="{8CC0D0B5-8985-C0CF-E031-72C099F136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0" y="6416865"/>
            <a:ext cx="488145" cy="179465"/>
          </a:xfrm>
          <a:prstGeom prst="rect">
            <a:avLst/>
          </a:prstGeom>
        </p:spPr>
      </p:pic>
      <p:sp>
        <p:nvSpPr>
          <p:cNvPr id="6" name="Title 1">
            <a:extLst>
              <a:ext uri="{FF2B5EF4-FFF2-40B4-BE49-F238E27FC236}">
                <a16:creationId xmlns:a16="http://schemas.microsoft.com/office/drawing/2014/main" id="{A44169FF-3519-85C9-0F2D-26C1E7EAB350}"/>
              </a:ext>
            </a:extLst>
          </p:cNvPr>
          <p:cNvSpPr>
            <a:spLocks noGrp="1"/>
          </p:cNvSpPr>
          <p:nvPr>
            <p:ph type="title" hasCustomPrompt="1"/>
          </p:nvPr>
        </p:nvSpPr>
        <p:spPr>
          <a:xfrm>
            <a:off x="633632" y="722843"/>
            <a:ext cx="2618014" cy="338554"/>
          </a:xfrm>
          <a:prstGeom prst="rect">
            <a:avLst/>
          </a:prstGeom>
        </p:spPr>
        <p:txBody>
          <a:bodyPr lIns="0" tIns="0" rIns="0" bIns="0">
            <a:noAutofit/>
          </a:bodyPr>
          <a:lstStyle>
            <a:lvl1pPr>
              <a:defRPr lang="en-US" dirty="0">
                <a:solidFill>
                  <a:schemeClr val="bg1"/>
                </a:solidFill>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8" name="Text Placeholder 10">
            <a:extLst>
              <a:ext uri="{FF2B5EF4-FFF2-40B4-BE49-F238E27FC236}">
                <a16:creationId xmlns:a16="http://schemas.microsoft.com/office/drawing/2014/main" id="{5E92AB95-E16F-C12B-B3CB-DCDED8BB72C8}"/>
              </a:ext>
            </a:extLst>
          </p:cNvPr>
          <p:cNvSpPr>
            <a:spLocks noGrp="1"/>
          </p:cNvSpPr>
          <p:nvPr>
            <p:ph type="body" sz="quarter" idx="28" hasCustomPrompt="1"/>
          </p:nvPr>
        </p:nvSpPr>
        <p:spPr>
          <a:xfrm>
            <a:off x="633632" y="419100"/>
            <a:ext cx="2618014"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443111052"/>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2/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4354513"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5" name="Picture 4">
            <a:extLst>
              <a:ext uri="{FF2B5EF4-FFF2-40B4-BE49-F238E27FC236}">
                <a16:creationId xmlns:a16="http://schemas.microsoft.com/office/drawing/2014/main" id="{F4D0723C-92A3-529E-5B7C-80EDBC2622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0" y="6416865"/>
            <a:ext cx="488145" cy="179465"/>
          </a:xfrm>
          <a:prstGeom prst="rect">
            <a:avLst/>
          </a:prstGeom>
        </p:spPr>
      </p:pic>
      <p:sp>
        <p:nvSpPr>
          <p:cNvPr id="6" name="Title 1">
            <a:extLst>
              <a:ext uri="{FF2B5EF4-FFF2-40B4-BE49-F238E27FC236}">
                <a16:creationId xmlns:a16="http://schemas.microsoft.com/office/drawing/2014/main" id="{D80312C7-4EE9-90CF-47E1-087BF0744BD8}"/>
              </a:ext>
            </a:extLst>
          </p:cNvPr>
          <p:cNvSpPr>
            <a:spLocks noGrp="1"/>
          </p:cNvSpPr>
          <p:nvPr>
            <p:ph type="title" hasCustomPrompt="1"/>
          </p:nvPr>
        </p:nvSpPr>
        <p:spPr>
          <a:xfrm>
            <a:off x="633632" y="722843"/>
            <a:ext cx="3474720" cy="338554"/>
          </a:xfrm>
          <a:prstGeom prst="rect">
            <a:avLst/>
          </a:prstGeom>
        </p:spPr>
        <p:txBody>
          <a:bodyPr lIns="0" tIns="0" rIns="0" bIns="0">
            <a:noAutofit/>
          </a:bodyPr>
          <a:lstStyle>
            <a:lvl1pPr>
              <a:defRPr lang="en-US" dirty="0">
                <a:solidFill>
                  <a:schemeClr val="bg1"/>
                </a:solidFill>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7" name="Text Placeholder 10">
            <a:extLst>
              <a:ext uri="{FF2B5EF4-FFF2-40B4-BE49-F238E27FC236}">
                <a16:creationId xmlns:a16="http://schemas.microsoft.com/office/drawing/2014/main" id="{1B4920DC-0C83-DBD1-A7BA-450D741C9E1C}"/>
              </a:ext>
            </a:extLst>
          </p:cNvPr>
          <p:cNvSpPr>
            <a:spLocks noGrp="1"/>
          </p:cNvSpPr>
          <p:nvPr>
            <p:ph type="body" sz="quarter" idx="28" hasCustomPrompt="1"/>
          </p:nvPr>
        </p:nvSpPr>
        <p:spPr>
          <a:xfrm>
            <a:off x="633632" y="419100"/>
            <a:ext cx="347472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709407116"/>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se Study_Mockup_Lef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A393A3-BED5-A4B8-2CC9-68028E8F7DD4}"/>
              </a:ext>
            </a:extLst>
          </p:cNvPr>
          <p:cNvSpPr/>
          <p:nvPr userDrawn="1"/>
        </p:nvSpPr>
        <p:spPr bwMode="auto">
          <a:xfrm>
            <a:off x="0" y="0"/>
            <a:ext cx="715645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5" name="Picture 4">
            <a:extLst>
              <a:ext uri="{FF2B5EF4-FFF2-40B4-BE49-F238E27FC236}">
                <a16:creationId xmlns:a16="http://schemas.microsoft.com/office/drawing/2014/main" id="{F7B52ADC-08BB-44B3-7F3D-505CD63B75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3" name="Title 1">
            <a:extLst>
              <a:ext uri="{FF2B5EF4-FFF2-40B4-BE49-F238E27FC236}">
                <a16:creationId xmlns:a16="http://schemas.microsoft.com/office/drawing/2014/main" id="{F73605A9-1E62-45FD-73A7-1EA66A44C762}"/>
              </a:ext>
            </a:extLst>
          </p:cNvPr>
          <p:cNvSpPr>
            <a:spLocks noGrp="1"/>
          </p:cNvSpPr>
          <p:nvPr>
            <p:ph type="title" hasCustomPrompt="1"/>
          </p:nvPr>
        </p:nvSpPr>
        <p:spPr>
          <a:xfrm>
            <a:off x="633632" y="722843"/>
            <a:ext cx="3474720" cy="338554"/>
          </a:xfrm>
          <a:prstGeom prst="rect">
            <a:avLst/>
          </a:prstGeom>
        </p:spPr>
        <p:txBody>
          <a:bodyPr lIns="0" tIns="0" rIns="0" bIns="0">
            <a:noAutofit/>
          </a:bodyPr>
          <a:lstStyle>
            <a:lvl1pPr>
              <a:defRPr lang="en-US" dirty="0">
                <a:solidFill>
                  <a:schemeClr val="bg1"/>
                </a:solidFill>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4" name="Text Placeholder 10">
            <a:extLst>
              <a:ext uri="{FF2B5EF4-FFF2-40B4-BE49-F238E27FC236}">
                <a16:creationId xmlns:a16="http://schemas.microsoft.com/office/drawing/2014/main" id="{E0308101-6824-4317-B732-39B094E4FA53}"/>
              </a:ext>
            </a:extLst>
          </p:cNvPr>
          <p:cNvSpPr>
            <a:spLocks noGrp="1"/>
          </p:cNvSpPr>
          <p:nvPr>
            <p:ph type="body" sz="quarter" idx="28" hasCustomPrompt="1"/>
          </p:nvPr>
        </p:nvSpPr>
        <p:spPr>
          <a:xfrm>
            <a:off x="633632" y="419100"/>
            <a:ext cx="347472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0888596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FD4578C-8BBA-DD7F-1D7F-67C3334C4001}"/>
              </a:ext>
            </a:extLst>
          </p:cNvPr>
          <p:cNvSpPr>
            <a:spLocks noGrp="1"/>
          </p:cNvSpPr>
          <p:nvPr>
            <p:ph type="pic" sz="quarter" idx="12"/>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14263364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4745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01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487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7783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_you">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2B93596-9EFA-D1CF-1891-B79E8C134296}"/>
              </a:ext>
            </a:extLst>
          </p:cNvPr>
          <p:cNvSpPr>
            <a:spLocks noGrp="1"/>
          </p:cNvSpPr>
          <p:nvPr>
            <p:ph type="body" sz="quarter" idx="12"/>
          </p:nvPr>
        </p:nvSpPr>
        <p:spPr>
          <a:xfrm>
            <a:off x="6008594" y="1585875"/>
            <a:ext cx="3827462" cy="257250"/>
          </a:xfrm>
          <a:prstGeom prst="rect">
            <a:avLst/>
          </a:prstGeom>
        </p:spPr>
        <p:txBody>
          <a:bodyPr/>
          <a:lstStyle>
            <a:lvl1pPr>
              <a:defRPr sz="1600" b="0" i="0">
                <a:latin typeface="Calibri" panose="020F0502020204030204" pitchFamily="34" charset="0"/>
                <a:cs typeface="Calibri" panose="020F0502020204030204" pitchFamily="34" charset="0"/>
              </a:defRPr>
            </a:lvl1pPr>
          </a:lstStyle>
          <a:p>
            <a:r>
              <a:rPr lang="en-US"/>
              <a:t>For more information, contact</a:t>
            </a:r>
          </a:p>
        </p:txBody>
      </p:sp>
      <p:sp>
        <p:nvSpPr>
          <p:cNvPr id="7" name="Text Placeholder 3">
            <a:extLst>
              <a:ext uri="{FF2B5EF4-FFF2-40B4-BE49-F238E27FC236}">
                <a16:creationId xmlns:a16="http://schemas.microsoft.com/office/drawing/2014/main" id="{6FDC7A20-9DDC-243D-12E0-D419647A673B}"/>
              </a:ext>
            </a:extLst>
          </p:cNvPr>
          <p:cNvSpPr>
            <a:spLocks noGrp="1"/>
          </p:cNvSpPr>
          <p:nvPr>
            <p:ph type="body" sz="quarter" idx="13"/>
          </p:nvPr>
        </p:nvSpPr>
        <p:spPr>
          <a:xfrm>
            <a:off x="6008594" y="2359058"/>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r>
              <a:rPr lang="en-US"/>
              <a:t>Name</a:t>
            </a:r>
          </a:p>
        </p:txBody>
      </p:sp>
      <p:sp>
        <p:nvSpPr>
          <p:cNvPr id="8" name="Text Placeholder 4">
            <a:extLst>
              <a:ext uri="{FF2B5EF4-FFF2-40B4-BE49-F238E27FC236}">
                <a16:creationId xmlns:a16="http://schemas.microsoft.com/office/drawing/2014/main" id="{DF0BB83A-8F61-9449-F88A-D14428FB92FB}"/>
              </a:ext>
            </a:extLst>
          </p:cNvPr>
          <p:cNvSpPr>
            <a:spLocks noGrp="1"/>
          </p:cNvSpPr>
          <p:nvPr>
            <p:ph type="body" sz="quarter" idx="14"/>
          </p:nvPr>
        </p:nvSpPr>
        <p:spPr>
          <a:xfrm>
            <a:off x="6008594" y="2744373"/>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r>
              <a:rPr lang="en-US"/>
              <a:t>Position title</a:t>
            </a:r>
          </a:p>
        </p:txBody>
      </p:sp>
      <p:sp>
        <p:nvSpPr>
          <p:cNvPr id="9" name="Text Placeholder 5">
            <a:extLst>
              <a:ext uri="{FF2B5EF4-FFF2-40B4-BE49-F238E27FC236}">
                <a16:creationId xmlns:a16="http://schemas.microsoft.com/office/drawing/2014/main" id="{928CEB9B-E281-2F84-4094-6D6C75AE1667}"/>
              </a:ext>
            </a:extLst>
          </p:cNvPr>
          <p:cNvSpPr>
            <a:spLocks noGrp="1"/>
          </p:cNvSpPr>
          <p:nvPr>
            <p:ph type="body" sz="quarter" idx="15"/>
          </p:nvPr>
        </p:nvSpPr>
        <p:spPr>
          <a:xfrm>
            <a:off x="6008594" y="3273458"/>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Insert email</a:t>
            </a:r>
          </a:p>
        </p:txBody>
      </p:sp>
      <p:sp>
        <p:nvSpPr>
          <p:cNvPr id="10" name="Text Placeholder 6">
            <a:extLst>
              <a:ext uri="{FF2B5EF4-FFF2-40B4-BE49-F238E27FC236}">
                <a16:creationId xmlns:a16="http://schemas.microsoft.com/office/drawing/2014/main" id="{4B5D4FBD-9119-A47E-823E-8468ED6CF450}"/>
              </a:ext>
            </a:extLst>
          </p:cNvPr>
          <p:cNvSpPr>
            <a:spLocks noGrp="1"/>
          </p:cNvSpPr>
          <p:nvPr>
            <p:ph type="body" sz="quarter" idx="16"/>
          </p:nvPr>
        </p:nvSpPr>
        <p:spPr>
          <a:xfrm>
            <a:off x="6008594" y="3560388"/>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+1 000 000 000</a:t>
            </a:r>
          </a:p>
        </p:txBody>
      </p:sp>
      <p:sp>
        <p:nvSpPr>
          <p:cNvPr id="11" name="Text Placeholder 7">
            <a:extLst>
              <a:ext uri="{FF2B5EF4-FFF2-40B4-BE49-F238E27FC236}">
                <a16:creationId xmlns:a16="http://schemas.microsoft.com/office/drawing/2014/main" id="{C67B81F6-EE7E-69A9-E411-F7C52303401A}"/>
              </a:ext>
            </a:extLst>
          </p:cNvPr>
          <p:cNvSpPr>
            <a:spLocks noGrp="1"/>
          </p:cNvSpPr>
          <p:nvPr>
            <p:ph type="body" sz="quarter" idx="17"/>
          </p:nvPr>
        </p:nvSpPr>
        <p:spPr>
          <a:xfrm>
            <a:off x="6008594" y="4117149"/>
            <a:ext cx="3827462" cy="1173078"/>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sp>
        <p:nvSpPr>
          <p:cNvPr id="12" name="Title 2">
            <a:extLst>
              <a:ext uri="{FF2B5EF4-FFF2-40B4-BE49-F238E27FC236}">
                <a16:creationId xmlns:a16="http://schemas.microsoft.com/office/drawing/2014/main" id="{7D40B0A2-8366-4164-6D42-A15D2F6F574B}"/>
              </a:ext>
            </a:extLst>
          </p:cNvPr>
          <p:cNvSpPr>
            <a:spLocks noGrp="1"/>
          </p:cNvSpPr>
          <p:nvPr>
            <p:ph type="title" hasCustomPrompt="1"/>
          </p:nvPr>
        </p:nvSpPr>
        <p:spPr>
          <a:xfrm>
            <a:off x="647700" y="1353882"/>
            <a:ext cx="4220135" cy="1107996"/>
          </a:xfrm>
          <a:prstGeom prst="rect">
            <a:avLst/>
          </a:prstGeom>
        </p:spPr>
        <p:txBody>
          <a:bodyPr wrap="square">
            <a:spAutoFit/>
          </a:bodyPr>
          <a:lstStyle>
            <a:lvl1pPr>
              <a:defRPr sz="7200" b="0" i="0">
                <a:gradFill>
                  <a:gsLst>
                    <a:gs pos="0">
                      <a:srgbClr val="00F6FF"/>
                    </a:gs>
                    <a:gs pos="56000">
                      <a:srgbClr val="00FFF0"/>
                    </a:gs>
                    <a:gs pos="100000">
                      <a:srgbClr val="B896FF"/>
                    </a:gs>
                  </a:gsLst>
                  <a:lin ang="0" scaled="0"/>
                </a:gradFill>
                <a:latin typeface="Calibri" panose="020F0502020204030204" pitchFamily="34" charset="0"/>
                <a:cs typeface="Calibri" panose="020F0502020204030204" pitchFamily="34" charset="0"/>
              </a:defRPr>
            </a:lvl1pPr>
          </a:lstStyle>
          <a:p>
            <a:r>
              <a:rPr lang="en-US"/>
              <a:t>Thank you!</a:t>
            </a:r>
          </a:p>
        </p:txBody>
      </p:sp>
      <p:cxnSp>
        <p:nvCxnSpPr>
          <p:cNvPr id="16" name="Straight Connector 15">
            <a:extLst>
              <a:ext uri="{FF2B5EF4-FFF2-40B4-BE49-F238E27FC236}">
                <a16:creationId xmlns:a16="http://schemas.microsoft.com/office/drawing/2014/main" id="{32A2464A-FAB8-9787-5897-30B871357252}"/>
              </a:ext>
            </a:extLst>
          </p:cNvPr>
          <p:cNvCxnSpPr>
            <a:cxnSpLocks/>
          </p:cNvCxnSpPr>
          <p:nvPr userDrawn="1"/>
        </p:nvCxnSpPr>
        <p:spPr>
          <a:xfrm>
            <a:off x="6008594" y="1981200"/>
            <a:ext cx="624840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544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_Header_Photo">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5825" y="1793240"/>
            <a:ext cx="5640805" cy="923330"/>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35825" y="1336040"/>
            <a:ext cx="498928" cy="307777"/>
          </a:xfrm>
          <a:prstGeom prst="rect">
            <a:avLst/>
          </a:prstGeom>
        </p:spPr>
        <p:txBody>
          <a:bodyPr wrap="square" anchor="t" anchorCtr="0">
            <a:spAutoFit/>
          </a:bodyPr>
          <a:lstStyle>
            <a:lvl1pPr algn="l">
              <a:defRPr sz="2000" b="1">
                <a:solidFill>
                  <a:schemeClr val="accent2"/>
                </a:solidFill>
              </a:defRPr>
            </a:lvl1pPr>
          </a:lstStyle>
          <a:p>
            <a:pPr lvl="0"/>
            <a:r>
              <a:rPr lang="en-US"/>
              <a:t>01</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5825" y="3126991"/>
            <a:ext cx="4554537" cy="276999"/>
          </a:xfrm>
          <a:prstGeom prst="rect">
            <a:avLst/>
          </a:prstGeom>
        </p:spPr>
        <p:txBody>
          <a:bodyPr wrap="square" anchor="t" anchorCtr="0">
            <a:spAutoFit/>
          </a:bodyPr>
          <a:lstStyle>
            <a:lvl1pPr>
              <a:defRPr sz="1800" b="0" i="0">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7202904" y="0"/>
            <a:ext cx="4989095" cy="6858000"/>
          </a:xfrm>
          <a:prstGeom prst="rect">
            <a:avLst/>
          </a:prstGeom>
        </p:spPr>
        <p:txBody>
          <a:bodyPr/>
          <a:lstStyle/>
          <a:p>
            <a:endParaRPr lang="en-US"/>
          </a:p>
        </p:txBody>
      </p:sp>
    </p:spTree>
    <p:extLst>
      <p:ext uri="{BB962C8B-B14F-4D97-AF65-F5344CB8AC3E}">
        <p14:creationId xmlns:p14="http://schemas.microsoft.com/office/powerpoint/2010/main" val="3361284178"/>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_you_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2" name="Title 2">
            <a:extLst>
              <a:ext uri="{FF2B5EF4-FFF2-40B4-BE49-F238E27FC236}">
                <a16:creationId xmlns:a16="http://schemas.microsoft.com/office/drawing/2014/main" id="{C4526B2C-80FA-F150-338B-DB03C5073388}"/>
              </a:ext>
            </a:extLst>
          </p:cNvPr>
          <p:cNvSpPr>
            <a:spLocks noGrp="1"/>
          </p:cNvSpPr>
          <p:nvPr>
            <p:ph type="title" hasCustomPrompt="1"/>
          </p:nvPr>
        </p:nvSpPr>
        <p:spPr>
          <a:xfrm>
            <a:off x="647700" y="1035424"/>
            <a:ext cx="4648200" cy="1107996"/>
          </a:xfrm>
          <a:prstGeom prst="rect">
            <a:avLst/>
          </a:prstGeom>
        </p:spPr>
        <p:txBody>
          <a:bodyPr wrap="square" lIns="0" tIns="0" rIns="0" bIns="0">
            <a:spAutoFit/>
          </a:bodyPr>
          <a:lstStyle>
            <a:lvl1pPr>
              <a:defRPr lang="en-US" sz="7200" b="0">
                <a:gradFill>
                  <a:gsLst>
                    <a:gs pos="0">
                      <a:srgbClr val="00F6FF"/>
                    </a:gs>
                    <a:gs pos="56000">
                      <a:srgbClr val="00FFF0"/>
                    </a:gs>
                    <a:gs pos="100000">
                      <a:srgbClr val="B896FF"/>
                    </a:gs>
                  </a:gsLst>
                  <a:lin ang="0" scaled="0"/>
                </a:gradFill>
              </a:defRPr>
            </a:lvl1pPr>
          </a:lstStyle>
          <a:p>
            <a:pPr lvl="0"/>
            <a:r>
              <a:rPr lang="en-US"/>
              <a:t>Thank you!</a:t>
            </a:r>
          </a:p>
        </p:txBody>
      </p:sp>
      <p:sp>
        <p:nvSpPr>
          <p:cNvPr id="5" name="Text Placeholder 2">
            <a:extLst>
              <a:ext uri="{FF2B5EF4-FFF2-40B4-BE49-F238E27FC236}">
                <a16:creationId xmlns:a16="http://schemas.microsoft.com/office/drawing/2014/main" id="{7AF9CC8A-BAB0-4529-6083-A3D7F01CE458}"/>
              </a:ext>
            </a:extLst>
          </p:cNvPr>
          <p:cNvSpPr>
            <a:spLocks noGrp="1"/>
          </p:cNvSpPr>
          <p:nvPr>
            <p:ph type="body" sz="quarter" idx="12"/>
          </p:nvPr>
        </p:nvSpPr>
        <p:spPr>
          <a:xfrm>
            <a:off x="647700" y="2540616"/>
            <a:ext cx="3827462" cy="257250"/>
          </a:xfrm>
          <a:prstGeom prst="rect">
            <a:avLst/>
          </a:prstGeom>
        </p:spPr>
        <p:txBody>
          <a:bodyPr/>
          <a:lstStyle>
            <a:lvl1pPr>
              <a:defRPr sz="1600" b="0" i="0">
                <a:latin typeface="Calibri" panose="020F0502020204030204" pitchFamily="34" charset="0"/>
                <a:cs typeface="Calibri" panose="020F0502020204030204" pitchFamily="34" charset="0"/>
              </a:defRPr>
            </a:lvl1pPr>
          </a:lstStyle>
          <a:p>
            <a:r>
              <a:rPr lang="en-US"/>
              <a:t>For more information, contact</a:t>
            </a:r>
          </a:p>
        </p:txBody>
      </p:sp>
      <p:sp>
        <p:nvSpPr>
          <p:cNvPr id="6" name="Text Placeholder 3">
            <a:extLst>
              <a:ext uri="{FF2B5EF4-FFF2-40B4-BE49-F238E27FC236}">
                <a16:creationId xmlns:a16="http://schemas.microsoft.com/office/drawing/2014/main" id="{25054708-622B-37B7-6E33-486A71C9526E}"/>
              </a:ext>
            </a:extLst>
          </p:cNvPr>
          <p:cNvSpPr>
            <a:spLocks noGrp="1"/>
          </p:cNvSpPr>
          <p:nvPr>
            <p:ph type="body" sz="quarter" idx="13"/>
          </p:nvPr>
        </p:nvSpPr>
        <p:spPr>
          <a:xfrm>
            <a:off x="647700" y="3313799"/>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r>
              <a:rPr lang="en-US"/>
              <a:t>Name</a:t>
            </a:r>
          </a:p>
        </p:txBody>
      </p:sp>
      <p:sp>
        <p:nvSpPr>
          <p:cNvPr id="7" name="Text Placeholder 4">
            <a:extLst>
              <a:ext uri="{FF2B5EF4-FFF2-40B4-BE49-F238E27FC236}">
                <a16:creationId xmlns:a16="http://schemas.microsoft.com/office/drawing/2014/main" id="{756D2A3F-CCA1-F399-D035-1BB32FED6345}"/>
              </a:ext>
            </a:extLst>
          </p:cNvPr>
          <p:cNvSpPr>
            <a:spLocks noGrp="1"/>
          </p:cNvSpPr>
          <p:nvPr>
            <p:ph type="body" sz="quarter" idx="14"/>
          </p:nvPr>
        </p:nvSpPr>
        <p:spPr>
          <a:xfrm>
            <a:off x="647700" y="3672220"/>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r>
              <a:rPr lang="en-US"/>
              <a:t>Position title</a:t>
            </a:r>
          </a:p>
        </p:txBody>
      </p:sp>
      <p:sp>
        <p:nvSpPr>
          <p:cNvPr id="8" name="Text Placeholder 5">
            <a:extLst>
              <a:ext uri="{FF2B5EF4-FFF2-40B4-BE49-F238E27FC236}">
                <a16:creationId xmlns:a16="http://schemas.microsoft.com/office/drawing/2014/main" id="{D50C7B71-5C80-8C3A-B66C-42F7296EB9CC}"/>
              </a:ext>
            </a:extLst>
          </p:cNvPr>
          <p:cNvSpPr>
            <a:spLocks noGrp="1"/>
          </p:cNvSpPr>
          <p:nvPr>
            <p:ph type="body" sz="quarter" idx="15"/>
          </p:nvPr>
        </p:nvSpPr>
        <p:spPr>
          <a:xfrm>
            <a:off x="647700" y="4201305"/>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Insert email</a:t>
            </a:r>
          </a:p>
        </p:txBody>
      </p:sp>
      <p:sp>
        <p:nvSpPr>
          <p:cNvPr id="9" name="Text Placeholder 6">
            <a:extLst>
              <a:ext uri="{FF2B5EF4-FFF2-40B4-BE49-F238E27FC236}">
                <a16:creationId xmlns:a16="http://schemas.microsoft.com/office/drawing/2014/main" id="{0BFDDCB6-69BB-2359-40AB-46BA1DA744F3}"/>
              </a:ext>
            </a:extLst>
          </p:cNvPr>
          <p:cNvSpPr>
            <a:spLocks noGrp="1"/>
          </p:cNvSpPr>
          <p:nvPr>
            <p:ph type="body" sz="quarter" idx="16"/>
          </p:nvPr>
        </p:nvSpPr>
        <p:spPr>
          <a:xfrm>
            <a:off x="647700" y="4488235"/>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+1 000 000 000</a:t>
            </a:r>
          </a:p>
        </p:txBody>
      </p:sp>
      <p:sp>
        <p:nvSpPr>
          <p:cNvPr id="10" name="Text Placeholder 7">
            <a:extLst>
              <a:ext uri="{FF2B5EF4-FFF2-40B4-BE49-F238E27FC236}">
                <a16:creationId xmlns:a16="http://schemas.microsoft.com/office/drawing/2014/main" id="{3D16F9E7-5E17-1B62-F499-C761278885E7}"/>
              </a:ext>
            </a:extLst>
          </p:cNvPr>
          <p:cNvSpPr>
            <a:spLocks noGrp="1"/>
          </p:cNvSpPr>
          <p:nvPr>
            <p:ph type="body" sz="quarter" idx="17"/>
          </p:nvPr>
        </p:nvSpPr>
        <p:spPr>
          <a:xfrm>
            <a:off x="647700" y="4897078"/>
            <a:ext cx="3827462" cy="1173078"/>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cxnSp>
        <p:nvCxnSpPr>
          <p:cNvPr id="11" name="Straight Connector 10">
            <a:extLst>
              <a:ext uri="{FF2B5EF4-FFF2-40B4-BE49-F238E27FC236}">
                <a16:creationId xmlns:a16="http://schemas.microsoft.com/office/drawing/2014/main" id="{68FF80AE-E38B-EC18-E1B5-2B5AAE36C2F4}"/>
              </a:ext>
            </a:extLst>
          </p:cNvPr>
          <p:cNvCxnSpPr>
            <a:cxnSpLocks/>
          </p:cNvCxnSpPr>
          <p:nvPr userDrawn="1"/>
        </p:nvCxnSpPr>
        <p:spPr>
          <a:xfrm>
            <a:off x="647700" y="2935941"/>
            <a:ext cx="3534335"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445275"/>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x_Photo_+_Caption_A">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50EF9F7-1BDD-C412-DA7B-D3D0D1ABA091}"/>
              </a:ext>
            </a:extLst>
          </p:cNvPr>
          <p:cNvSpPr>
            <a:spLocks noGrp="1"/>
          </p:cNvSpPr>
          <p:nvPr>
            <p:ph type="pic" sz="quarter" idx="13"/>
          </p:nvPr>
        </p:nvSpPr>
        <p:spPr>
          <a:xfrm>
            <a:off x="647700" y="670773"/>
            <a:ext cx="10896600" cy="5539527"/>
          </a:xfrm>
          <a:prstGeom prst="rect">
            <a:avLst/>
          </a:prstGeom>
        </p:spPr>
        <p:txBody>
          <a:bodyPr/>
          <a:lstStyle/>
          <a:p>
            <a:endParaRPr lang="en-US"/>
          </a:p>
        </p:txBody>
      </p:sp>
      <p:sp>
        <p:nvSpPr>
          <p:cNvPr id="2" name="Rectangle 1">
            <a:extLst>
              <a:ext uri="{FF2B5EF4-FFF2-40B4-BE49-F238E27FC236}">
                <a16:creationId xmlns:a16="http://schemas.microsoft.com/office/drawing/2014/main" id="{F7C1B8CB-9FFB-8D0A-F788-18710501B096}"/>
              </a:ext>
            </a:extLst>
          </p:cNvPr>
          <p:cNvSpPr/>
          <p:nvPr userDrawn="1"/>
        </p:nvSpPr>
        <p:spPr bwMode="auto">
          <a:xfrm>
            <a:off x="0" y="2679405"/>
            <a:ext cx="4924396" cy="4178595"/>
          </a:xfrm>
          <a:prstGeom prst="rect">
            <a:avLst/>
          </a:prstGeom>
          <a:solidFill>
            <a:srgbClr val="161616"/>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8" name="Oval 7">
            <a:extLst>
              <a:ext uri="{FF2B5EF4-FFF2-40B4-BE49-F238E27FC236}">
                <a16:creationId xmlns:a16="http://schemas.microsoft.com/office/drawing/2014/main" id="{08E94620-1500-8D43-BD64-006D83AE4B8E}"/>
              </a:ext>
            </a:extLst>
          </p:cNvPr>
          <p:cNvSpPr/>
          <p:nvPr userDrawn="1"/>
        </p:nvSpPr>
        <p:spPr bwMode="auto">
          <a:xfrm>
            <a:off x="-2151983" y="5103629"/>
            <a:ext cx="3848986" cy="3848986"/>
          </a:xfrm>
          <a:prstGeom prst="ellipse">
            <a:avLst/>
          </a:prstGeom>
          <a:solidFill>
            <a:srgbClr val="8B97FF">
              <a:alpha val="65000"/>
            </a:srgbClr>
          </a:solidFill>
          <a:ln>
            <a:noFill/>
          </a:ln>
          <a:effectLst>
            <a:softEdge rad="80594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47699" y="3809007"/>
            <a:ext cx="3722281" cy="1169551"/>
          </a:xfrm>
          <a:prstGeom prst="rect">
            <a:avLst/>
          </a:prstGeom>
        </p:spPr>
        <p:txBody>
          <a:bodyPr wrap="square">
            <a:spAutoFit/>
          </a:bodyPr>
          <a:lstStyle>
            <a:lvl1pPr>
              <a:lnSpc>
                <a:spcPct val="100000"/>
              </a:lnSpc>
              <a:spcBef>
                <a:spcPts val="0"/>
              </a:spcBef>
              <a:defRPr sz="38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Caption with two or more lines</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47700" y="3428999"/>
            <a:ext cx="3732914" cy="184666"/>
          </a:xfrm>
          <a:prstGeom prst="rect">
            <a:avLst/>
          </a:prstGeom>
        </p:spPr>
        <p:txBody>
          <a:bodyPr wrap="square">
            <a:spAutoFit/>
          </a:bodyPr>
          <a:lstStyle>
            <a:lvl1pPr>
              <a:lnSpc>
                <a:spcPct val="100000"/>
              </a:lnSpc>
              <a:spcBef>
                <a:spcPts val="0"/>
              </a:spcBef>
              <a:defRPr sz="1200" b="1" spc="300">
                <a:solidFill>
                  <a:schemeClr val="bg1"/>
                </a:solidFill>
                <a:latin typeface="+mj-lt"/>
                <a:cs typeface="Calibri Light" panose="020F0302020204030204" pitchFamily="34" charset="0"/>
              </a:defRPr>
            </a:lvl1pPr>
            <a:lvl2pPr>
              <a:buNone/>
              <a:defRPr/>
            </a:lvl2pPr>
          </a:lstStyle>
          <a:p>
            <a:pPr lvl="0"/>
            <a:r>
              <a:rPr lang="en-US">
                <a:effectLst/>
              </a:rPr>
              <a:t>PREHEADER</a:t>
            </a:r>
            <a:endParaRPr lang="en-US"/>
          </a:p>
        </p:txBody>
      </p:sp>
      <p:sp>
        <p:nvSpPr>
          <p:cNvPr id="3" name="Text Placeholder 4">
            <a:extLst>
              <a:ext uri="{FF2B5EF4-FFF2-40B4-BE49-F238E27FC236}">
                <a16:creationId xmlns:a16="http://schemas.microsoft.com/office/drawing/2014/main" id="{184CEF6B-33E9-BCE0-3818-CFEBB6352D89}"/>
              </a:ext>
            </a:extLst>
          </p:cNvPr>
          <p:cNvSpPr>
            <a:spLocks noGrp="1"/>
          </p:cNvSpPr>
          <p:nvPr>
            <p:ph type="body" sz="quarter" idx="12" hasCustomPrompt="1"/>
          </p:nvPr>
        </p:nvSpPr>
        <p:spPr>
          <a:xfrm>
            <a:off x="647700" y="5438001"/>
            <a:ext cx="3690384" cy="276999"/>
          </a:xfrm>
          <a:prstGeom prst="rect">
            <a:avLst/>
          </a:prstGeom>
        </p:spPr>
        <p:txBody>
          <a:bodyPr wrap="square">
            <a:spAutoFit/>
          </a:bodyPr>
          <a:lstStyle>
            <a:lvl1pPr>
              <a:lnSpc>
                <a:spcPct val="10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a:t>
            </a:r>
            <a:endParaRPr lang="en-US"/>
          </a:p>
        </p:txBody>
      </p:sp>
      <p:sp>
        <p:nvSpPr>
          <p:cNvPr id="4" name="TextBox 3">
            <a:extLst>
              <a:ext uri="{FF2B5EF4-FFF2-40B4-BE49-F238E27FC236}">
                <a16:creationId xmlns:a16="http://schemas.microsoft.com/office/drawing/2014/main" id="{332FADFE-CDC9-BCE0-575D-8C2B21EF5ECA}"/>
              </a:ext>
            </a:extLst>
          </p:cNvPr>
          <p:cNvSpPr txBox="1"/>
          <p:nvPr userDrawn="1"/>
        </p:nvSpPr>
        <p:spPr>
          <a:xfrm>
            <a:off x="2271713" y="-85725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pic>
        <p:nvPicPr>
          <p:cNvPr id="6" name="Picture 5">
            <a:extLst>
              <a:ext uri="{FF2B5EF4-FFF2-40B4-BE49-F238E27FC236}">
                <a16:creationId xmlns:a16="http://schemas.microsoft.com/office/drawing/2014/main" id="{B7FE3F6A-717B-D671-C21C-B99B4FB231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237004"/>
            <a:ext cx="495300" cy="182096"/>
          </a:xfrm>
          <a:prstGeom prst="rect">
            <a:avLst/>
          </a:prstGeom>
        </p:spPr>
      </p:pic>
      <p:sp>
        <p:nvSpPr>
          <p:cNvPr id="9" name="TextBox 8">
            <a:extLst>
              <a:ext uri="{FF2B5EF4-FFF2-40B4-BE49-F238E27FC236}">
                <a16:creationId xmlns:a16="http://schemas.microsoft.com/office/drawing/2014/main" id="{E5AA398A-2E47-0C00-F4A0-87498FC7BBC1}"/>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10" name="Text Placeholder 3">
            <a:extLst>
              <a:ext uri="{FF2B5EF4-FFF2-40B4-BE49-F238E27FC236}">
                <a16:creationId xmlns:a16="http://schemas.microsoft.com/office/drawing/2014/main" id="{E8E7F306-CD25-215E-BBB0-42720869F90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51715124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x_Section_Header_Cool">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3CF198-2C15-1B0B-2941-6BA5258C3280}"/>
              </a:ext>
            </a:extLst>
          </p:cNvPr>
          <p:cNvSpPr/>
          <p:nvPr userDrawn="1"/>
        </p:nvSpPr>
        <p:spPr bwMode="auto">
          <a:xfrm>
            <a:off x="620713" y="647700"/>
            <a:ext cx="10969625" cy="5562600"/>
          </a:xfrm>
          <a:prstGeom prst="rect">
            <a:avLst/>
          </a:prstGeom>
          <a:gradFill flip="none" rotWithShape="1">
            <a:gsLst>
              <a:gs pos="0">
                <a:schemeClr val="accent4"/>
              </a:gs>
              <a:gs pos="99000">
                <a:schemeClr val="accent2"/>
              </a:gs>
              <a:gs pos="17000">
                <a:schemeClr val="accent4">
                  <a:alpha val="79000"/>
                </a:schemeClr>
              </a:gs>
              <a:gs pos="37000">
                <a:schemeClr val="accent2"/>
              </a:gs>
            </a:gsLst>
            <a:path path="circle">
              <a:fillToRect l="100000" t="100000"/>
            </a:path>
            <a:tileRect r="-100000" b="-10000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ext Placeholder 7">
            <a:extLst>
              <a:ext uri="{FF2B5EF4-FFF2-40B4-BE49-F238E27FC236}">
                <a16:creationId xmlns:a16="http://schemas.microsoft.com/office/drawing/2014/main" id="{F83EE370-5755-0FBB-7D84-A96FB6BC6317}"/>
              </a:ext>
            </a:extLst>
          </p:cNvPr>
          <p:cNvSpPr>
            <a:spLocks noGrp="1"/>
          </p:cNvSpPr>
          <p:nvPr>
            <p:ph type="body" sz="quarter" idx="10" hasCustomPrompt="1"/>
          </p:nvPr>
        </p:nvSpPr>
        <p:spPr>
          <a:xfrm>
            <a:off x="1295400" y="2977260"/>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4" name="Title 8">
            <a:extLst>
              <a:ext uri="{FF2B5EF4-FFF2-40B4-BE49-F238E27FC236}">
                <a16:creationId xmlns:a16="http://schemas.microsoft.com/office/drawing/2014/main" id="{90735A68-7AD1-6A4F-4FBB-D417739247BA}"/>
              </a:ext>
            </a:extLst>
          </p:cNvPr>
          <p:cNvSpPr>
            <a:spLocks noGrp="1"/>
          </p:cNvSpPr>
          <p:nvPr>
            <p:ph type="title" hasCustomPrompt="1"/>
          </p:nvPr>
        </p:nvSpPr>
        <p:spPr>
          <a:xfrm>
            <a:off x="1285240" y="1723225"/>
            <a:ext cx="9601200" cy="1212018"/>
          </a:xfrm>
          <a:prstGeom prst="rect">
            <a:avLst/>
          </a:prstGeom>
        </p:spPr>
        <p:txBody>
          <a:bodyPr/>
          <a:lstStyle>
            <a:lvl1pPr>
              <a:defRPr sz="6000">
                <a:solidFill>
                  <a:srgbClr val="000000"/>
                </a:solidFill>
              </a:defRPr>
            </a:lvl1pPr>
          </a:lstStyle>
          <a:p>
            <a:r>
              <a:rPr lang="en-US"/>
              <a:t>Section Header</a:t>
            </a:r>
          </a:p>
        </p:txBody>
      </p:sp>
      <p:sp>
        <p:nvSpPr>
          <p:cNvPr id="5" name="Text Placeholder 4">
            <a:extLst>
              <a:ext uri="{FF2B5EF4-FFF2-40B4-BE49-F238E27FC236}">
                <a16:creationId xmlns:a16="http://schemas.microsoft.com/office/drawing/2014/main" id="{B6749C80-4012-9B9E-C0D6-07426A51EF8D}"/>
              </a:ext>
            </a:extLst>
          </p:cNvPr>
          <p:cNvSpPr>
            <a:spLocks noGrp="1"/>
          </p:cNvSpPr>
          <p:nvPr>
            <p:ph type="body" sz="quarter" idx="11" hasCustomPrompt="1"/>
          </p:nvPr>
        </p:nvSpPr>
        <p:spPr>
          <a:xfrm>
            <a:off x="1295400" y="1328420"/>
            <a:ext cx="498928" cy="307777"/>
          </a:xfrm>
          <a:prstGeom prst="rect">
            <a:avLst/>
          </a:prstGeom>
        </p:spPr>
        <p:txBody>
          <a:bodyPr wrap="square" anchor="t" anchorCtr="0">
            <a:spAutoFit/>
          </a:bodyPr>
          <a:lstStyle>
            <a:lvl1pPr algn="l">
              <a:defRPr sz="2000" b="1">
                <a:solidFill>
                  <a:srgbClr val="000000"/>
                </a:solidFill>
              </a:defRPr>
            </a:lvl1pPr>
          </a:lstStyle>
          <a:p>
            <a:pPr lvl="0"/>
            <a:r>
              <a:rPr lang="en-US"/>
              <a:t>01</a:t>
            </a:r>
          </a:p>
        </p:txBody>
      </p:sp>
      <p:pic>
        <p:nvPicPr>
          <p:cNvPr id="6" name="Picture 5">
            <a:extLst>
              <a:ext uri="{FF2B5EF4-FFF2-40B4-BE49-F238E27FC236}">
                <a16:creationId xmlns:a16="http://schemas.microsoft.com/office/drawing/2014/main" id="{CC04B4EE-632B-DECA-21A7-CE4B30649E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6413859"/>
            <a:ext cx="495300" cy="182096"/>
          </a:xfrm>
          <a:prstGeom prst="rect">
            <a:avLst/>
          </a:prstGeom>
        </p:spPr>
      </p:pic>
      <p:sp>
        <p:nvSpPr>
          <p:cNvPr id="7" name="TextBox 6">
            <a:extLst>
              <a:ext uri="{FF2B5EF4-FFF2-40B4-BE49-F238E27FC236}">
                <a16:creationId xmlns:a16="http://schemas.microsoft.com/office/drawing/2014/main" id="{6D4AEAE2-ED8B-F9AA-7FD1-83D75695B020}"/>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8" name="Text Placeholder 3">
            <a:extLst>
              <a:ext uri="{FF2B5EF4-FFF2-40B4-BE49-F238E27FC236}">
                <a16:creationId xmlns:a16="http://schemas.microsoft.com/office/drawing/2014/main" id="{58A49E1C-D7C7-5097-0968-F987FEF5622B}"/>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3297147376"/>
      </p:ext>
    </p:extLst>
  </p:cSld>
  <p:clrMapOvr>
    <a:masterClrMapping/>
  </p:clrMapOvr>
  <p:extLst>
    <p:ext uri="{DCECCB84-F9BA-43D5-87BE-67443E8EF086}">
      <p15:sldGuideLst xmlns:p15="http://schemas.microsoft.com/office/powerpoint/2012/main">
        <p15:guide id="1" orient="horz" pos="408">
          <p15:clr>
            <a:srgbClr val="FBAE40"/>
          </p15:clr>
        </p15:guide>
        <p15:guide id="2" pos="3840">
          <p15:clr>
            <a:srgbClr val="FBAE40"/>
          </p15:clr>
        </p15:guide>
        <p15:guide id="4" orient="horz" pos="41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x_Section_Header_Cool">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B8FFF1-7BEF-FB67-FD62-E5D324B98FDF}"/>
              </a:ext>
            </a:extLst>
          </p:cNvPr>
          <p:cNvSpPr/>
          <p:nvPr userDrawn="1"/>
        </p:nvSpPr>
        <p:spPr bwMode="auto">
          <a:xfrm>
            <a:off x="620713" y="647700"/>
            <a:ext cx="10969625" cy="5562600"/>
          </a:xfrm>
          <a:prstGeom prst="rect">
            <a:avLst/>
          </a:prstGeom>
          <a:gradFill flip="none" rotWithShape="1">
            <a:gsLst>
              <a:gs pos="0">
                <a:schemeClr val="accent4"/>
              </a:gs>
              <a:gs pos="99000">
                <a:schemeClr val="accent6"/>
              </a:gs>
              <a:gs pos="17000">
                <a:schemeClr val="accent4">
                  <a:alpha val="79000"/>
                </a:schemeClr>
              </a:gs>
              <a:gs pos="38000">
                <a:schemeClr val="accent2"/>
              </a:gs>
            </a:gsLst>
            <a:path path="circle">
              <a:fillToRect l="100000" t="100000"/>
            </a:path>
            <a:tileRect r="-100000" b="-10000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4" name="Text Placeholder 7">
            <a:extLst>
              <a:ext uri="{FF2B5EF4-FFF2-40B4-BE49-F238E27FC236}">
                <a16:creationId xmlns:a16="http://schemas.microsoft.com/office/drawing/2014/main" id="{11C718F0-D4A4-9872-BDD6-D7C7A94D7EE1}"/>
              </a:ext>
            </a:extLst>
          </p:cNvPr>
          <p:cNvSpPr>
            <a:spLocks noGrp="1"/>
          </p:cNvSpPr>
          <p:nvPr>
            <p:ph type="body" sz="quarter" idx="10" hasCustomPrompt="1"/>
          </p:nvPr>
        </p:nvSpPr>
        <p:spPr>
          <a:xfrm>
            <a:off x="1295400" y="2977260"/>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5" name="Title 8">
            <a:extLst>
              <a:ext uri="{FF2B5EF4-FFF2-40B4-BE49-F238E27FC236}">
                <a16:creationId xmlns:a16="http://schemas.microsoft.com/office/drawing/2014/main" id="{7C5E3EB5-098F-0D6A-8385-E69FD287B54F}"/>
              </a:ext>
            </a:extLst>
          </p:cNvPr>
          <p:cNvSpPr>
            <a:spLocks noGrp="1"/>
          </p:cNvSpPr>
          <p:nvPr>
            <p:ph type="title" hasCustomPrompt="1"/>
          </p:nvPr>
        </p:nvSpPr>
        <p:spPr>
          <a:xfrm>
            <a:off x="1285240" y="1723225"/>
            <a:ext cx="9601200" cy="1212018"/>
          </a:xfrm>
          <a:prstGeom prst="rect">
            <a:avLst/>
          </a:prstGeom>
        </p:spPr>
        <p:txBody>
          <a:bodyPr/>
          <a:lstStyle>
            <a:lvl1pPr>
              <a:defRPr sz="6000">
                <a:solidFill>
                  <a:srgbClr val="000000"/>
                </a:solidFill>
              </a:defRPr>
            </a:lvl1pPr>
          </a:lstStyle>
          <a:p>
            <a:r>
              <a:rPr lang="en-US"/>
              <a:t>Section Header</a:t>
            </a:r>
          </a:p>
        </p:txBody>
      </p:sp>
      <p:sp>
        <p:nvSpPr>
          <p:cNvPr id="6" name="Text Placeholder 4">
            <a:extLst>
              <a:ext uri="{FF2B5EF4-FFF2-40B4-BE49-F238E27FC236}">
                <a16:creationId xmlns:a16="http://schemas.microsoft.com/office/drawing/2014/main" id="{9F3FBB37-F96B-0FEB-0FAA-3A60AA02654D}"/>
              </a:ext>
            </a:extLst>
          </p:cNvPr>
          <p:cNvSpPr>
            <a:spLocks noGrp="1"/>
          </p:cNvSpPr>
          <p:nvPr>
            <p:ph type="body" sz="quarter" idx="11" hasCustomPrompt="1"/>
          </p:nvPr>
        </p:nvSpPr>
        <p:spPr>
          <a:xfrm>
            <a:off x="1295400" y="1328420"/>
            <a:ext cx="498928" cy="307777"/>
          </a:xfrm>
          <a:prstGeom prst="rect">
            <a:avLst/>
          </a:prstGeom>
        </p:spPr>
        <p:txBody>
          <a:bodyPr wrap="square" anchor="t" anchorCtr="0">
            <a:spAutoFit/>
          </a:bodyPr>
          <a:lstStyle>
            <a:lvl1pPr algn="l">
              <a:defRPr sz="2000" b="1">
                <a:solidFill>
                  <a:srgbClr val="000000"/>
                </a:solidFill>
              </a:defRPr>
            </a:lvl1pPr>
          </a:lstStyle>
          <a:p>
            <a:pPr lvl="0"/>
            <a:r>
              <a:rPr lang="en-US"/>
              <a:t>01</a:t>
            </a:r>
          </a:p>
        </p:txBody>
      </p:sp>
      <p:pic>
        <p:nvPicPr>
          <p:cNvPr id="3" name="Picture 2">
            <a:extLst>
              <a:ext uri="{FF2B5EF4-FFF2-40B4-BE49-F238E27FC236}">
                <a16:creationId xmlns:a16="http://schemas.microsoft.com/office/drawing/2014/main" id="{DB847CF6-2723-8A78-E571-E5E1D96EE7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6413859"/>
            <a:ext cx="495300" cy="182096"/>
          </a:xfrm>
          <a:prstGeom prst="rect">
            <a:avLst/>
          </a:prstGeom>
        </p:spPr>
      </p:pic>
      <p:sp>
        <p:nvSpPr>
          <p:cNvPr id="7" name="TextBox 6">
            <a:extLst>
              <a:ext uri="{FF2B5EF4-FFF2-40B4-BE49-F238E27FC236}">
                <a16:creationId xmlns:a16="http://schemas.microsoft.com/office/drawing/2014/main" id="{04B1EED2-CFE5-9449-1191-B818AA5450B2}"/>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8" name="Text Placeholder 3">
            <a:extLst>
              <a:ext uri="{FF2B5EF4-FFF2-40B4-BE49-F238E27FC236}">
                <a16:creationId xmlns:a16="http://schemas.microsoft.com/office/drawing/2014/main" id="{6005ECF6-ECEB-D7EC-6E6C-D560F76EDB1A}"/>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811809480"/>
      </p:ext>
    </p:extLst>
  </p:cSld>
  <p:clrMapOvr>
    <a:masterClrMapping/>
  </p:clrMapOvr>
  <p:extLst>
    <p:ext uri="{DCECCB84-F9BA-43D5-87BE-67443E8EF086}">
      <p15:sldGuideLst xmlns:p15="http://schemas.microsoft.com/office/powerpoint/2012/main">
        <p15:guide id="1" orient="horz" pos="408">
          <p15:clr>
            <a:srgbClr val="FBAE40"/>
          </p15:clr>
        </p15:guide>
        <p15:guide id="2" pos="3840">
          <p15:clr>
            <a:srgbClr val="FBAE40"/>
          </p15:clr>
        </p15:guide>
        <p15:guide id="4" orient="horz" pos="4128">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6060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0713" y="717613"/>
            <a:ext cx="10965687" cy="338554"/>
          </a:xfrm>
          <a:prstGeom prst="rect">
            <a:avLst/>
          </a:prstGeom>
        </p:spPr>
        <p:txBody>
          <a:bodyPr lIns="0" tIns="0" rIns="0" bIns="0">
            <a:noAutofit/>
          </a:bodyPr>
          <a:lstStyle/>
          <a:p>
            <a:pPr marL="0" lvl="0" indent="0">
              <a:spcBef>
                <a:spcPts val="0"/>
              </a:spcBef>
              <a:spcAft>
                <a:spcPts val="0"/>
              </a:spcAft>
              <a:buFont typeface="Arial" panose="020B0604020202020204" pitchFamily="34" charset="0"/>
            </a:pPr>
            <a:r>
              <a:rPr lang="en-US"/>
              <a:t>Click to edit Master title style</a:t>
            </a:r>
          </a:p>
        </p:txBody>
      </p:sp>
      <p:pic>
        <p:nvPicPr>
          <p:cNvPr id="4" name="Picture 3">
            <a:extLst>
              <a:ext uri="{FF2B5EF4-FFF2-40B4-BE49-F238E27FC236}">
                <a16:creationId xmlns:a16="http://schemas.microsoft.com/office/drawing/2014/main" id="{07D14E4D-CAE3-3A0B-B3F8-465622E4D6E8}"/>
              </a:ext>
            </a:extLst>
          </p:cNvPr>
          <p:cNvPicPr>
            <a:picLocks noChangeAspect="1"/>
          </p:cNvPicPr>
          <p:nvPr userDrawn="1"/>
        </p:nvPicPr>
        <p:blipFill>
          <a:blip r:embed="rId73"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5" name="TextBox 4">
            <a:extLst>
              <a:ext uri="{FF2B5EF4-FFF2-40B4-BE49-F238E27FC236}">
                <a16:creationId xmlns:a16="http://schemas.microsoft.com/office/drawing/2014/main" id="{086C1CD2-C3C3-99BC-1F71-5CF176EF164E}"/>
              </a:ext>
            </a:extLst>
          </p:cNvPr>
          <p:cNvSpPr txBox="1"/>
          <p:nvPr userDrawn="1"/>
        </p:nvSpPr>
        <p:spPr>
          <a:xfrm>
            <a:off x="-579120" y="459232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37" name="TextBox 36">
            <a:extLst>
              <a:ext uri="{FF2B5EF4-FFF2-40B4-BE49-F238E27FC236}">
                <a16:creationId xmlns:a16="http://schemas.microsoft.com/office/drawing/2014/main" id="{D5DDA9FD-D621-0134-9699-89AED709AC96}"/>
              </a:ext>
            </a:extLst>
          </p:cNvPr>
          <p:cNvSpPr txBox="1"/>
          <p:nvPr userDrawn="1"/>
        </p:nvSpPr>
        <p:spPr>
          <a:xfrm>
            <a:off x="4429760" y="-53848"/>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7" name="TextBox 6">
            <a:extLst>
              <a:ext uri="{FF2B5EF4-FFF2-40B4-BE49-F238E27FC236}">
                <a16:creationId xmlns:a16="http://schemas.microsoft.com/office/drawing/2014/main" id="{33D7453A-FF25-1748-B091-91F29105A245}"/>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8" name="Text Placeholder 3">
            <a:extLst>
              <a:ext uri="{FF2B5EF4-FFF2-40B4-BE49-F238E27FC236}">
                <a16:creationId xmlns:a16="http://schemas.microsoft.com/office/drawing/2014/main" id="{B3E5B4CB-0A41-3758-17D3-77CB4387DBAE}"/>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6" name="Text Placeholder 5">
            <a:extLst>
              <a:ext uri="{FF2B5EF4-FFF2-40B4-BE49-F238E27FC236}">
                <a16:creationId xmlns:a16="http://schemas.microsoft.com/office/drawing/2014/main" id="{A94283C5-7CEB-C3A6-3D15-0C58149D104F}"/>
              </a:ext>
            </a:extLst>
          </p:cNvPr>
          <p:cNvSpPr>
            <a:spLocks noGrp="1"/>
          </p:cNvSpPr>
          <p:nvPr>
            <p:ph type="body" idx="1"/>
          </p:nvPr>
        </p:nvSpPr>
        <p:spPr>
          <a:xfrm>
            <a:off x="636410" y="1581502"/>
            <a:ext cx="10948386" cy="462879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0756184"/>
      </p:ext>
    </p:extLst>
  </p:cSld>
  <p:clrMap bg1="lt1" tx1="dk1" bg2="lt2" tx2="dk2" accent1="accent1" accent2="accent2" accent3="accent3" accent4="accent4" accent5="accent5" accent6="accent6" hlink="hlink" folHlink="folHlink"/>
  <p:sldLayoutIdLst>
    <p:sldLayoutId id="2147483730" r:id="rId1"/>
    <p:sldLayoutId id="2147483800" r:id="rId2"/>
    <p:sldLayoutId id="2147483840" r:id="rId3"/>
    <p:sldLayoutId id="2147483733" r:id="rId4"/>
    <p:sldLayoutId id="2147483810" r:id="rId5"/>
    <p:sldLayoutId id="2147483796" r:id="rId6"/>
    <p:sldLayoutId id="2147483797" r:id="rId7"/>
    <p:sldLayoutId id="2147483818" r:id="rId8"/>
    <p:sldLayoutId id="2147483819" r:id="rId9"/>
    <p:sldLayoutId id="2147483890" r:id="rId10"/>
    <p:sldLayoutId id="2147483883" r:id="rId11"/>
    <p:sldLayoutId id="2147483884" r:id="rId12"/>
    <p:sldLayoutId id="2147483798" r:id="rId13"/>
    <p:sldLayoutId id="2147483803" r:id="rId14"/>
    <p:sldLayoutId id="2147483806" r:id="rId15"/>
    <p:sldLayoutId id="2147483812" r:id="rId16"/>
    <p:sldLayoutId id="2147483839" r:id="rId17"/>
    <p:sldLayoutId id="2147483838" r:id="rId18"/>
    <p:sldLayoutId id="2147483805" r:id="rId19"/>
    <p:sldLayoutId id="2147483813" r:id="rId20"/>
    <p:sldLayoutId id="2147483877" r:id="rId21"/>
    <p:sldLayoutId id="2147483878" r:id="rId22"/>
    <p:sldLayoutId id="2147483879" r:id="rId23"/>
    <p:sldLayoutId id="2147483880" r:id="rId24"/>
    <p:sldLayoutId id="2147483881" r:id="rId25"/>
    <p:sldLayoutId id="2147483882" r:id="rId26"/>
    <p:sldLayoutId id="2147483850" r:id="rId27"/>
    <p:sldLayoutId id="2147483861" r:id="rId28"/>
    <p:sldLayoutId id="2147483834" r:id="rId29"/>
    <p:sldLayoutId id="2147483849" r:id="rId30"/>
    <p:sldLayoutId id="2147483862" r:id="rId31"/>
    <p:sldLayoutId id="2147483833" r:id="rId32"/>
    <p:sldLayoutId id="2147483876" r:id="rId33"/>
    <p:sldLayoutId id="2147483826" r:id="rId34"/>
    <p:sldLayoutId id="2147483814" r:id="rId35"/>
    <p:sldLayoutId id="2147483824" r:id="rId36"/>
    <p:sldLayoutId id="2147483815" r:id="rId37"/>
    <p:sldLayoutId id="2147483825" r:id="rId38"/>
    <p:sldLayoutId id="2147483823" r:id="rId39"/>
    <p:sldLayoutId id="2147483829" r:id="rId40"/>
    <p:sldLayoutId id="2147483830" r:id="rId41"/>
    <p:sldLayoutId id="2147483863" r:id="rId42"/>
    <p:sldLayoutId id="2147483868" r:id="rId43"/>
    <p:sldLayoutId id="2147483872" r:id="rId44"/>
    <p:sldLayoutId id="2147483866" r:id="rId45"/>
    <p:sldLayoutId id="2147483869" r:id="rId46"/>
    <p:sldLayoutId id="2147483873" r:id="rId47"/>
    <p:sldLayoutId id="2147483867" r:id="rId48"/>
    <p:sldLayoutId id="2147483870" r:id="rId49"/>
    <p:sldLayoutId id="2147483874" r:id="rId50"/>
    <p:sldLayoutId id="2147483864" r:id="rId51"/>
    <p:sldLayoutId id="2147483875" r:id="rId52"/>
    <p:sldLayoutId id="2147483871" r:id="rId53"/>
    <p:sldLayoutId id="2147483885" r:id="rId54"/>
    <p:sldLayoutId id="2147483841" r:id="rId55"/>
    <p:sldLayoutId id="2147483842" r:id="rId56"/>
    <p:sldLayoutId id="2147483886" r:id="rId57"/>
    <p:sldLayoutId id="2147483843" r:id="rId58"/>
    <p:sldLayoutId id="2147483889" r:id="rId59"/>
    <p:sldLayoutId id="2147483848" r:id="rId60"/>
    <p:sldLayoutId id="2147483888" r:id="rId61"/>
    <p:sldLayoutId id="2147483887" r:id="rId62"/>
    <p:sldLayoutId id="2147483851" r:id="rId63"/>
    <p:sldLayoutId id="2147483856" r:id="rId64"/>
    <p:sldLayoutId id="2147483893" r:id="rId65"/>
    <p:sldLayoutId id="2147483891" r:id="rId66"/>
    <p:sldLayoutId id="2147483892" r:id="rId67"/>
    <p:sldLayoutId id="2147483860" r:id="rId68"/>
    <p:sldLayoutId id="2147483858" r:id="rId69"/>
    <p:sldLayoutId id="2147483859" r:id="rId70"/>
    <p:sldLayoutId id="2147483778" r:id="rId71"/>
  </p:sldLayoutIdLst>
  <p:hf hdr="0" dt="0"/>
  <p:txStyles>
    <p:titleStyle>
      <a:lvl1pPr algn="l" defTabSz="914400" rtl="0" eaLnBrk="1" latinLnBrk="0" hangingPunct="1">
        <a:lnSpc>
          <a:spcPct val="100000"/>
        </a:lnSpc>
        <a:spcBef>
          <a:spcPct val="0"/>
        </a:spcBef>
        <a:buNone/>
        <a:defRPr lang="en-US" sz="2200" b="1" i="0" kern="1200" spc="0" dirty="0">
          <a:solidFill>
            <a:schemeClr val="bg1"/>
          </a:solidFill>
          <a:effectLst/>
          <a:latin typeface="Calibri" panose="020F0502020204030204" pitchFamily="34" charset="0"/>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bg1"/>
          </a:solidFill>
          <a:latin typeface="Calibri"/>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1" userDrawn="1">
          <p15:clr>
            <a:srgbClr val="F26B43"/>
          </p15:clr>
        </p15:guide>
        <p15:guide id="3" pos="7301" userDrawn="1">
          <p15:clr>
            <a:srgbClr val="F26B43"/>
          </p15:clr>
        </p15:guide>
        <p15:guide id="12" orient="horz" pos="3912" userDrawn="1">
          <p15:clr>
            <a:srgbClr val="F26B43"/>
          </p15:clr>
        </p15:guide>
        <p15:guide id="13" pos="826" userDrawn="1">
          <p15:clr>
            <a:srgbClr val="F26B43"/>
          </p15:clr>
        </p15:guide>
        <p15:guide id="14" pos="981" userDrawn="1">
          <p15:clr>
            <a:srgbClr val="F26B43"/>
          </p15:clr>
        </p15:guide>
        <p15:guide id="15" pos="1392" userDrawn="1">
          <p15:clr>
            <a:srgbClr val="F26B43"/>
          </p15:clr>
        </p15:guide>
        <p15:guide id="16" pos="1536" userDrawn="1">
          <p15:clr>
            <a:srgbClr val="F26B43"/>
          </p15:clr>
        </p15:guide>
        <p15:guide id="17" pos="2000" userDrawn="1">
          <p15:clr>
            <a:srgbClr val="F26B43"/>
          </p15:clr>
        </p15:guide>
        <p15:guide id="18" pos="2152" userDrawn="1">
          <p15:clr>
            <a:srgbClr val="F26B43"/>
          </p15:clr>
        </p15:guide>
        <p15:guide id="19" pos="2590" userDrawn="1">
          <p15:clr>
            <a:srgbClr val="F26B43"/>
          </p15:clr>
        </p15:guide>
        <p15:guide id="20" pos="2743" userDrawn="1">
          <p15:clr>
            <a:srgbClr val="F26B43"/>
          </p15:clr>
        </p15:guide>
        <p15:guide id="21" pos="3182" userDrawn="1">
          <p15:clr>
            <a:srgbClr val="F26B43"/>
          </p15:clr>
        </p15:guide>
        <p15:guide id="22" pos="3329" userDrawn="1">
          <p15:clr>
            <a:srgbClr val="F26B43"/>
          </p15:clr>
        </p15:guide>
        <p15:guide id="23" pos="3764" userDrawn="1">
          <p15:clr>
            <a:srgbClr val="F26B43"/>
          </p15:clr>
        </p15:guide>
        <p15:guide id="24" pos="3916" userDrawn="1">
          <p15:clr>
            <a:srgbClr val="F26B43"/>
          </p15:clr>
        </p15:guide>
        <p15:guide id="25" pos="4353" userDrawn="1">
          <p15:clr>
            <a:srgbClr val="F26B43"/>
          </p15:clr>
        </p15:guide>
        <p15:guide id="26" pos="4508" userDrawn="1">
          <p15:clr>
            <a:srgbClr val="F26B43"/>
          </p15:clr>
        </p15:guide>
        <p15:guide id="27" pos="4950" userDrawn="1">
          <p15:clr>
            <a:srgbClr val="F26B43"/>
          </p15:clr>
        </p15:guide>
        <p15:guide id="28" pos="5100" userDrawn="1">
          <p15:clr>
            <a:srgbClr val="F26B43"/>
          </p15:clr>
        </p15:guide>
        <p15:guide id="29" pos="5536" userDrawn="1">
          <p15:clr>
            <a:srgbClr val="F26B43"/>
          </p15:clr>
        </p15:guide>
        <p15:guide id="30" pos="5689" userDrawn="1">
          <p15:clr>
            <a:srgbClr val="F26B43"/>
          </p15:clr>
        </p15:guide>
        <p15:guide id="31" pos="6123" userDrawn="1">
          <p15:clr>
            <a:srgbClr val="F26B43"/>
          </p15:clr>
        </p15:guide>
        <p15:guide id="32" pos="6278" userDrawn="1">
          <p15:clr>
            <a:srgbClr val="F26B43"/>
          </p15:clr>
        </p15:guide>
        <p15:guide id="33" pos="6712" userDrawn="1">
          <p15:clr>
            <a:srgbClr val="F26B43"/>
          </p15:clr>
        </p15:guide>
        <p15:guide id="34" pos="6865" userDrawn="1">
          <p15:clr>
            <a:srgbClr val="F26B43"/>
          </p15:clr>
        </p15:guide>
        <p15:guide id="35" orient="horz" pos="984" userDrawn="1">
          <p15:clr>
            <a:srgbClr val="F26B43"/>
          </p15:clr>
        </p15:guide>
        <p15:guide id="36" orient="horz" pos="4128" userDrawn="1">
          <p15:clr>
            <a:srgbClr val="F26B43"/>
          </p15:clr>
        </p15:guide>
        <p15:guide id="37" orient="horz" pos="1080" userDrawn="1">
          <p15:clr>
            <a:srgbClr val="F26B43"/>
          </p15:clr>
        </p15:guide>
        <p15:guide id="38" orient="horz" pos="1248" userDrawn="1">
          <p15:clr>
            <a:srgbClr val="F26B43"/>
          </p15:clr>
        </p15:guide>
        <p15:guide id="39" orient="horz" pos="672" userDrawn="1">
          <p15:clr>
            <a:srgbClr val="F26B43"/>
          </p15:clr>
        </p15:guide>
        <p15:guide id="40"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1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7.xml"/><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F1CFFA43-0DA9-4711-990C-986155345DE3}"/>
              </a:ext>
            </a:extLst>
          </p:cNvPr>
          <p:cNvSpPr>
            <a:spLocks noGrp="1"/>
          </p:cNvSpPr>
          <p:nvPr>
            <p:ph type="body" sz="quarter" idx="11"/>
          </p:nvPr>
        </p:nvSpPr>
        <p:spPr>
          <a:xfrm>
            <a:off x="635825" y="3446213"/>
            <a:ext cx="7068944" cy="455381"/>
          </a:xfrm>
        </p:spPr>
        <p:txBody>
          <a:bodyPr/>
          <a:lstStyle/>
          <a:p>
            <a:r>
              <a:rPr lang="en-US" dirty="0"/>
              <a:t>Pavlo Vilenchyk</a:t>
            </a:r>
          </a:p>
        </p:txBody>
      </p:sp>
      <p:sp>
        <p:nvSpPr>
          <p:cNvPr id="16" name="Text Placeholder 12">
            <a:extLst>
              <a:ext uri="{FF2B5EF4-FFF2-40B4-BE49-F238E27FC236}">
                <a16:creationId xmlns:a16="http://schemas.microsoft.com/office/drawing/2014/main" id="{8D7FC0CD-D28C-B94E-38C8-21950A2FF0A2}"/>
              </a:ext>
            </a:extLst>
          </p:cNvPr>
          <p:cNvSpPr>
            <a:spLocks noGrp="1"/>
          </p:cNvSpPr>
          <p:nvPr>
            <p:ph type="body" sz="quarter" idx="12"/>
          </p:nvPr>
        </p:nvSpPr>
        <p:spPr/>
        <p:txBody>
          <a:bodyPr/>
          <a:lstStyle/>
          <a:p>
            <a:r>
              <a:rPr lang="en-US" dirty="0"/>
              <a:t>November 2025</a:t>
            </a:r>
          </a:p>
        </p:txBody>
      </p:sp>
      <p:sp>
        <p:nvSpPr>
          <p:cNvPr id="3" name="Footer Placeholder 2">
            <a:extLst>
              <a:ext uri="{FF2B5EF4-FFF2-40B4-BE49-F238E27FC236}">
                <a16:creationId xmlns:a16="http://schemas.microsoft.com/office/drawing/2014/main" id="{8321E964-B058-A798-23EB-88D6884893E8}"/>
              </a:ext>
            </a:extLst>
          </p:cNvPr>
          <p:cNvSpPr>
            <a:spLocks noGrp="1"/>
          </p:cNvSpPr>
          <p:nvPr>
            <p:ph type="ftr" sz="quarter" idx="3"/>
          </p:nvPr>
        </p:nvSpPr>
        <p:spPr/>
        <p:txBody>
          <a:bodyPr/>
          <a:lstStyle/>
          <a:p>
            <a:r>
              <a:rPr lang="en-US"/>
              <a:t>EPAM Proprietary &amp; Confidential.</a:t>
            </a:r>
          </a:p>
        </p:txBody>
      </p:sp>
      <p:sp>
        <p:nvSpPr>
          <p:cNvPr id="14" name="Text Placeholder 6">
            <a:extLst>
              <a:ext uri="{FF2B5EF4-FFF2-40B4-BE49-F238E27FC236}">
                <a16:creationId xmlns:a16="http://schemas.microsoft.com/office/drawing/2014/main" id="{0FBFF413-9C9D-6973-5C8C-00B6CB14D65C}"/>
              </a:ext>
            </a:extLst>
          </p:cNvPr>
          <p:cNvSpPr>
            <a:spLocks noGrp="1"/>
          </p:cNvSpPr>
          <p:nvPr>
            <p:ph type="body" sz="quarter" idx="10"/>
          </p:nvPr>
        </p:nvSpPr>
        <p:spPr>
          <a:xfrm>
            <a:off x="635825" y="1653938"/>
            <a:ext cx="8017981" cy="937629"/>
          </a:xfrm>
        </p:spPr>
        <p:txBody>
          <a:bodyPr/>
          <a:lstStyle/>
          <a:p>
            <a:r>
              <a:rPr lang="en-US" sz="4400" dirty="0"/>
              <a:t>Assessment Self-Presentation</a:t>
            </a:r>
            <a:endParaRPr lang="en-US" sz="4400" dirty="0">
              <a:gradFill>
                <a:gsLst>
                  <a:gs pos="0">
                    <a:srgbClr val="00FFF0"/>
                  </a:gs>
                  <a:gs pos="72000">
                    <a:srgbClr val="00F6FF"/>
                  </a:gs>
                  <a:gs pos="100000">
                    <a:srgbClr val="B896FF"/>
                  </a:gs>
                </a:gsLst>
                <a:lin ang="1200000" scaled="0"/>
              </a:gradFill>
              <a:latin typeface="Calibri" panose="020F0502020204030204" pitchFamily="34" charset="0"/>
              <a:cs typeface="Calibri" panose="020F0502020204030204" pitchFamily="34" charset="0"/>
            </a:endParaRPr>
          </a:p>
        </p:txBody>
      </p:sp>
      <p:sp>
        <p:nvSpPr>
          <p:cNvPr id="2" name="Text Placeholder 6">
            <a:extLst>
              <a:ext uri="{FF2B5EF4-FFF2-40B4-BE49-F238E27FC236}">
                <a16:creationId xmlns:a16="http://schemas.microsoft.com/office/drawing/2014/main" id="{4BC6760E-D7B7-5E63-C018-E9B8C0617B1A}"/>
              </a:ext>
            </a:extLst>
          </p:cNvPr>
          <p:cNvSpPr txBox="1">
            <a:spLocks/>
          </p:cNvSpPr>
          <p:nvPr/>
        </p:nvSpPr>
        <p:spPr>
          <a:xfrm>
            <a:off x="635825" y="2372182"/>
            <a:ext cx="7860065" cy="897040"/>
          </a:xfrm>
          <a:prstGeom prst="rect">
            <a:avLst/>
          </a:prstGeom>
        </p:spPr>
        <p:txBody>
          <a:bodyPr vert="horz" wrap="square" lIns="0" tIns="0" rIns="0" bIns="0" rtlCol="0">
            <a:spAutoFit/>
          </a:bodyPr>
          <a:lstStyle>
            <a:lvl1pPr marL="0" indent="0" algn="l" defTabSz="914400" rtl="0" eaLnBrk="1" latinLnBrk="0" hangingPunct="1">
              <a:lnSpc>
                <a:spcPts val="8200"/>
              </a:lnSpc>
              <a:spcBef>
                <a:spcPts val="0"/>
              </a:spcBef>
              <a:spcAft>
                <a:spcPts val="0"/>
              </a:spcAft>
              <a:buFont typeface="Arial" panose="020B0604020202020204" pitchFamily="34" charset="0"/>
              <a:buNone/>
              <a:defRPr lang="en-US" sz="80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None/>
              <a:defRPr lang="en-US" sz="1400" b="0" i="0" kern="120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gradFill>
                  <a:gsLst>
                    <a:gs pos="0">
                      <a:srgbClr val="00FFF0"/>
                    </a:gs>
                    <a:gs pos="72000">
                      <a:srgbClr val="00F6FF"/>
                    </a:gs>
                    <a:gs pos="100000">
                      <a:srgbClr val="B896FF"/>
                    </a:gs>
                  </a:gsLst>
                  <a:lin ang="1200000" scaled="0"/>
                </a:gradFill>
                <a:latin typeface="Calibri" panose="020F0502020204030204" pitchFamily="34" charset="0"/>
                <a:cs typeface="Calibri" panose="020F0502020204030204" pitchFamily="34" charset="0"/>
              </a:rPr>
              <a:t>Software Architecture L1</a:t>
            </a:r>
          </a:p>
        </p:txBody>
      </p:sp>
    </p:spTree>
    <p:extLst>
      <p:ext uri="{BB962C8B-B14F-4D97-AF65-F5344CB8AC3E}">
        <p14:creationId xmlns:p14="http://schemas.microsoft.com/office/powerpoint/2010/main" val="3852199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a:extLst>
            <a:ext uri="{FF2B5EF4-FFF2-40B4-BE49-F238E27FC236}">
              <a16:creationId xmlns:a16="http://schemas.microsoft.com/office/drawing/2014/main" id="{2A2A59EA-3A39-72DD-B870-01133C1E2E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66EFE1-3717-058F-DD10-B061270106DD}"/>
              </a:ext>
            </a:extLst>
          </p:cNvPr>
          <p:cNvSpPr>
            <a:spLocks noGrp="1"/>
          </p:cNvSpPr>
          <p:nvPr>
            <p:ph type="title"/>
          </p:nvPr>
        </p:nvSpPr>
        <p:spPr>
          <a:xfrm>
            <a:off x="289854" y="360366"/>
            <a:ext cx="11612289" cy="615553"/>
          </a:xfrm>
        </p:spPr>
        <p:txBody>
          <a:bodyPr/>
          <a:lstStyle/>
          <a:p>
            <a:r>
              <a:rPr lang="en-US" sz="4000" dirty="0"/>
              <a:t>SFRN-DEVT: 2024. </a:t>
            </a:r>
            <a:r>
              <a:rPr lang="en-US" sz="4000" dirty="0" err="1"/>
              <a:t>NewAccount</a:t>
            </a:r>
            <a:r>
              <a:rPr lang="en-US" sz="4000" dirty="0"/>
              <a:t>. NFR</a:t>
            </a:r>
          </a:p>
        </p:txBody>
      </p:sp>
      <p:sp>
        <p:nvSpPr>
          <p:cNvPr id="9" name="TextBox 8">
            <a:extLst>
              <a:ext uri="{FF2B5EF4-FFF2-40B4-BE49-F238E27FC236}">
                <a16:creationId xmlns:a16="http://schemas.microsoft.com/office/drawing/2014/main" id="{7B117335-29B1-89FC-E9BD-7C7752CF3BD3}"/>
              </a:ext>
            </a:extLst>
          </p:cNvPr>
          <p:cNvSpPr txBox="1"/>
          <p:nvPr/>
        </p:nvSpPr>
        <p:spPr>
          <a:xfrm>
            <a:off x="289855" y="1073953"/>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9384B0F2-9658-BD7D-499F-3731EC775229}"/>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63383DAE-56EE-8348-AA3C-D1361D2ED22A}"/>
              </a:ext>
            </a:extLst>
          </p:cNvPr>
          <p:cNvSpPr txBox="1">
            <a:spLocks/>
          </p:cNvSpPr>
          <p:nvPr/>
        </p:nvSpPr>
        <p:spPr>
          <a:xfrm>
            <a:off x="289855" y="1073953"/>
            <a:ext cx="11612290" cy="509370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Performance &amp; Scalability</a:t>
            </a:r>
          </a:p>
          <a:p>
            <a:pPr marL="285750" indent="-285750">
              <a:buFont typeface="Arial" panose="020B0604020202020204" pitchFamily="34" charset="0"/>
              <a:buChar char="•"/>
            </a:pPr>
            <a:r>
              <a:rPr lang="en-US" sz="1600" dirty="0"/>
              <a:t>Support ≥50 concurrent onboarding sessions without degradation.</a:t>
            </a:r>
          </a:p>
          <a:p>
            <a:pPr marL="285750" indent="-285750">
              <a:buFont typeface="Arial" panose="020B0604020202020204" pitchFamily="34" charset="0"/>
              <a:buChar char="•"/>
            </a:pPr>
            <a:r>
              <a:rPr lang="en-US" sz="1600" dirty="0"/>
              <a:t>Horizontal scaling of API nodes; queue-based load smoothing for long-running actions.</a:t>
            </a:r>
          </a:p>
          <a:p>
            <a:r>
              <a:rPr lang="en-US" sz="1600" b="1" dirty="0"/>
              <a:t>Availability &amp; Reliability</a:t>
            </a:r>
          </a:p>
          <a:p>
            <a:pPr marL="285750" indent="-285750">
              <a:buFont typeface="Arial" panose="020B0604020202020204" pitchFamily="34" charset="0"/>
              <a:buChar char="•"/>
            </a:pPr>
            <a:r>
              <a:rPr lang="en-US" sz="1600" dirty="0"/>
              <a:t>System uptime: ≥99% monthly for API and SPA.</a:t>
            </a:r>
          </a:p>
          <a:p>
            <a:pPr marL="285750" indent="-285750">
              <a:buFont typeface="Arial" panose="020B0604020202020204" pitchFamily="34" charset="0"/>
              <a:buChar char="•"/>
            </a:pPr>
            <a:r>
              <a:rPr lang="en-US" sz="1600" dirty="0"/>
              <a:t>No single point of failure: Redundant instances for API, queues, database.</a:t>
            </a:r>
          </a:p>
          <a:p>
            <a:pPr marL="285750" indent="-285750">
              <a:buFont typeface="Arial" panose="020B0604020202020204" pitchFamily="34" charset="0"/>
              <a:buChar char="•"/>
            </a:pPr>
            <a:r>
              <a:rPr lang="en-US" sz="1600" dirty="0"/>
              <a:t>Retry &amp; idempotency: All integration calls (Dynamics, AAM, Slack) must be idempotent with retry policies.</a:t>
            </a:r>
          </a:p>
          <a:p>
            <a:pPr marL="285750" indent="-285750">
              <a:buFont typeface="Arial" panose="020B0604020202020204" pitchFamily="34" charset="0"/>
              <a:buChar char="•"/>
            </a:pPr>
            <a:r>
              <a:rPr lang="en-US" sz="1600" dirty="0"/>
              <a:t>Graceful degradation: If non-critical integrations fail (e.g., Slack), onboarding still proceeds with warnings.</a:t>
            </a:r>
          </a:p>
          <a:p>
            <a:r>
              <a:rPr lang="en-US" sz="1600" b="1" dirty="0"/>
              <a:t>Security &amp; Compliance</a:t>
            </a:r>
          </a:p>
          <a:p>
            <a:pPr marL="285750" indent="-285750">
              <a:buFont typeface="Arial" panose="020B0604020202020204" pitchFamily="34" charset="0"/>
              <a:buChar char="•"/>
            </a:pPr>
            <a:r>
              <a:rPr lang="en-US" sz="1600" dirty="0"/>
              <a:t>Authentication: Federated via OAuth2/OIDC; short-lived tokens; refresh token rotation.</a:t>
            </a:r>
          </a:p>
          <a:p>
            <a:pPr marL="285750" indent="-285750">
              <a:buFont typeface="Arial" panose="020B0604020202020204" pitchFamily="34" charset="0"/>
              <a:buChar char="•"/>
            </a:pPr>
            <a:r>
              <a:rPr lang="en-US" sz="1600" dirty="0"/>
              <a:t>Secrets management: No secrets in code; all via secure GCP SM. </a:t>
            </a:r>
          </a:p>
          <a:p>
            <a:r>
              <a:rPr lang="en-US" sz="1600" b="1" dirty="0"/>
              <a:t>Usability &amp; Accessibility</a:t>
            </a:r>
          </a:p>
          <a:p>
            <a:pPr marL="285750" indent="-285750">
              <a:buFont typeface="Arial" panose="020B0604020202020204" pitchFamily="34" charset="0"/>
              <a:buChar char="•"/>
            </a:pPr>
            <a:r>
              <a:rPr lang="en-US" sz="1600" dirty="0"/>
              <a:t>UI consistency: Follow internal design system; predictable flow.</a:t>
            </a:r>
          </a:p>
          <a:p>
            <a:r>
              <a:rPr lang="en-US" sz="1600" b="1" dirty="0"/>
              <a:t>Auditability &amp; Traceability</a:t>
            </a:r>
            <a:endParaRPr lang="en-US" sz="1600" dirty="0"/>
          </a:p>
          <a:p>
            <a:pPr marL="285750" indent="-285750">
              <a:buFont typeface="Arial" panose="020B0604020202020204" pitchFamily="34" charset="0"/>
              <a:buChar char="•"/>
            </a:pPr>
            <a:r>
              <a:rPr lang="en-US" sz="1600" dirty="0"/>
              <a:t>Immutable history: Audit events must be immutable and stored for ≥3 years.</a:t>
            </a:r>
          </a:p>
          <a:p>
            <a:pPr marL="285750" indent="-285750">
              <a:buFont typeface="Arial" panose="020B0604020202020204" pitchFamily="34" charset="0"/>
              <a:buChar char="•"/>
            </a:pPr>
            <a:r>
              <a:rPr lang="en-US" sz="1600" dirty="0"/>
              <a:t>Operational traceability: Ability to reconstruct onboarding flows end-to-end.</a:t>
            </a:r>
          </a:p>
        </p:txBody>
      </p:sp>
    </p:spTree>
    <p:extLst>
      <p:ext uri="{BB962C8B-B14F-4D97-AF65-F5344CB8AC3E}">
        <p14:creationId xmlns:p14="http://schemas.microsoft.com/office/powerpoint/2010/main" val="1993697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4" y="180815"/>
            <a:ext cx="11612289" cy="615553"/>
          </a:xfrm>
        </p:spPr>
        <p:txBody>
          <a:bodyPr/>
          <a:lstStyle/>
          <a:p>
            <a:r>
              <a:rPr lang="en-US" sz="4000" dirty="0"/>
              <a:t>SFRN-DEVT: 2024. </a:t>
            </a:r>
            <a:r>
              <a:rPr lang="en-US" sz="4000" dirty="0" err="1"/>
              <a:t>NewAccount</a:t>
            </a:r>
            <a:r>
              <a:rPr lang="en-US" sz="4000" dirty="0"/>
              <a:t>. C4 diagrams</a:t>
            </a:r>
          </a:p>
        </p:txBody>
      </p:sp>
      <p:sp>
        <p:nvSpPr>
          <p:cNvPr id="5" name="TextBox 4">
            <a:extLst>
              <a:ext uri="{FF2B5EF4-FFF2-40B4-BE49-F238E27FC236}">
                <a16:creationId xmlns:a16="http://schemas.microsoft.com/office/drawing/2014/main" id="{84630C92-1FD9-885C-BA2C-31DAA38E7DC4}"/>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0BD6B0DB-7C15-503E-EAC3-039C0C0E0C96}"/>
              </a:ext>
            </a:extLst>
          </p:cNvPr>
          <p:cNvSpPr txBox="1">
            <a:spLocks/>
          </p:cNvSpPr>
          <p:nvPr/>
        </p:nvSpPr>
        <p:spPr>
          <a:xfrm>
            <a:off x="165941" y="1021595"/>
            <a:ext cx="4002794" cy="63094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System context View</a:t>
            </a:r>
            <a:endParaRPr lang="en-US" dirty="0"/>
          </a:p>
          <a:p>
            <a:pPr marL="285750" indent="-285750">
              <a:buFont typeface="Arial" panose="020B0604020202020204" pitchFamily="34" charset="0"/>
              <a:buChar char="•"/>
            </a:pPr>
            <a:endParaRPr lang="en-US" dirty="0"/>
          </a:p>
        </p:txBody>
      </p:sp>
      <p:sp>
        <p:nvSpPr>
          <p:cNvPr id="13" name="Text Placeholder 13">
            <a:extLst>
              <a:ext uri="{FF2B5EF4-FFF2-40B4-BE49-F238E27FC236}">
                <a16:creationId xmlns:a16="http://schemas.microsoft.com/office/drawing/2014/main" id="{27B8E22C-9D51-18E4-749D-279BD345F1C1}"/>
              </a:ext>
            </a:extLst>
          </p:cNvPr>
          <p:cNvSpPr txBox="1">
            <a:spLocks/>
          </p:cNvSpPr>
          <p:nvPr/>
        </p:nvSpPr>
        <p:spPr>
          <a:xfrm>
            <a:off x="6239104" y="1021595"/>
            <a:ext cx="4002794" cy="63094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Container View</a:t>
            </a:r>
            <a:endParaRPr lang="en-US" dirty="0"/>
          </a:p>
          <a:p>
            <a:pPr marL="285750" indent="-285750">
              <a:buFont typeface="Arial" panose="020B0604020202020204" pitchFamily="34" charset="0"/>
              <a:buChar char="•"/>
            </a:pPr>
            <a:endParaRPr lang="en-US" dirty="0"/>
          </a:p>
        </p:txBody>
      </p:sp>
      <p:pic>
        <p:nvPicPr>
          <p:cNvPr id="15" name="Picture 14" descr="A screenshot of a computer screen&#10;&#10;AI-generated content may be incorrect.">
            <a:extLst>
              <a:ext uri="{FF2B5EF4-FFF2-40B4-BE49-F238E27FC236}">
                <a16:creationId xmlns:a16="http://schemas.microsoft.com/office/drawing/2014/main" id="{EEDF4101-C6D5-D66C-CFDF-DB0BA683A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9715" y="5489266"/>
            <a:ext cx="2204185" cy="881674"/>
          </a:xfrm>
          <a:prstGeom prst="rect">
            <a:avLst/>
          </a:prstGeom>
        </p:spPr>
      </p:pic>
      <p:pic>
        <p:nvPicPr>
          <p:cNvPr id="6" name="Picture 5" descr="A diagram of a network&#10;&#10;AI-generated content may be incorrect.">
            <a:extLst>
              <a:ext uri="{FF2B5EF4-FFF2-40B4-BE49-F238E27FC236}">
                <a16:creationId xmlns:a16="http://schemas.microsoft.com/office/drawing/2014/main" id="{C1040F2E-C1BE-9351-48FF-9F232F161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41" y="1435100"/>
            <a:ext cx="5637959" cy="4054166"/>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AE86582E-3724-4579-B41A-2C7811BDC6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3900" y="1435100"/>
            <a:ext cx="5965769" cy="4935840"/>
          </a:xfrm>
          <a:prstGeom prst="rect">
            <a:avLst/>
          </a:prstGeom>
        </p:spPr>
      </p:pic>
    </p:spTree>
    <p:extLst>
      <p:ext uri="{BB962C8B-B14F-4D97-AF65-F5344CB8AC3E}">
        <p14:creationId xmlns:p14="http://schemas.microsoft.com/office/powerpoint/2010/main" val="2409229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a:extLst>
            <a:ext uri="{FF2B5EF4-FFF2-40B4-BE49-F238E27FC236}">
              <a16:creationId xmlns:a16="http://schemas.microsoft.com/office/drawing/2014/main" id="{9E40C044-62B3-2260-43C6-12E841C88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57A12F-EC27-2279-5424-9E000ACDEED3}"/>
              </a:ext>
            </a:extLst>
          </p:cNvPr>
          <p:cNvSpPr>
            <a:spLocks noGrp="1"/>
          </p:cNvSpPr>
          <p:nvPr>
            <p:ph type="title"/>
          </p:nvPr>
        </p:nvSpPr>
        <p:spPr>
          <a:xfrm>
            <a:off x="289854" y="180815"/>
            <a:ext cx="11612289" cy="615553"/>
          </a:xfrm>
        </p:spPr>
        <p:txBody>
          <a:bodyPr/>
          <a:lstStyle/>
          <a:p>
            <a:r>
              <a:rPr lang="en-US" sz="4000" dirty="0"/>
              <a:t>SFRN-DEVT: 2024. </a:t>
            </a:r>
            <a:r>
              <a:rPr lang="en-US" sz="4000" dirty="0" err="1"/>
              <a:t>NewAccount</a:t>
            </a:r>
            <a:r>
              <a:rPr lang="en-US" sz="4000" dirty="0"/>
              <a:t>. C4 diagrams</a:t>
            </a:r>
          </a:p>
        </p:txBody>
      </p:sp>
      <p:sp>
        <p:nvSpPr>
          <p:cNvPr id="5" name="TextBox 4">
            <a:extLst>
              <a:ext uri="{FF2B5EF4-FFF2-40B4-BE49-F238E27FC236}">
                <a16:creationId xmlns:a16="http://schemas.microsoft.com/office/drawing/2014/main" id="{D080BE73-5BFC-6770-3FCC-A0647D9D8A57}"/>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0EA9CA15-8845-71C3-843D-BD51E6CDF232}"/>
              </a:ext>
            </a:extLst>
          </p:cNvPr>
          <p:cNvSpPr txBox="1">
            <a:spLocks/>
          </p:cNvSpPr>
          <p:nvPr/>
        </p:nvSpPr>
        <p:spPr>
          <a:xfrm>
            <a:off x="289854" y="1209873"/>
            <a:ext cx="4002794" cy="63094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Component View</a:t>
            </a:r>
            <a:endParaRPr lang="en-US" dirty="0"/>
          </a:p>
          <a:p>
            <a:pPr marL="285750" indent="-285750">
              <a:buFont typeface="Arial" panose="020B0604020202020204" pitchFamily="34" charset="0"/>
              <a:buChar char="•"/>
            </a:pPr>
            <a:endParaRPr lang="en-US" dirty="0"/>
          </a:p>
        </p:txBody>
      </p:sp>
      <p:pic>
        <p:nvPicPr>
          <p:cNvPr id="7" name="Picture 6" descr="A diagram of a network&#10;&#10;AI-generated content may be incorrect.">
            <a:extLst>
              <a:ext uri="{FF2B5EF4-FFF2-40B4-BE49-F238E27FC236}">
                <a16:creationId xmlns:a16="http://schemas.microsoft.com/office/drawing/2014/main" id="{C7260723-E3A2-9F40-2E3C-CAB234A1F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855" y="1585460"/>
            <a:ext cx="7202442" cy="4238874"/>
          </a:xfrm>
          <a:prstGeom prst="rect">
            <a:avLst/>
          </a:prstGeom>
        </p:spPr>
      </p:pic>
      <p:pic>
        <p:nvPicPr>
          <p:cNvPr id="11" name="Picture 10" descr="A screenshot of a computer screen&#10;&#10;AI-generated content may be incorrect.">
            <a:extLst>
              <a:ext uri="{FF2B5EF4-FFF2-40B4-BE49-F238E27FC236}">
                <a16:creationId xmlns:a16="http://schemas.microsoft.com/office/drawing/2014/main" id="{A3E04842-0B60-0672-1963-33BE075C58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7467" y="1585459"/>
            <a:ext cx="4574676" cy="4238875"/>
          </a:xfrm>
          <a:prstGeom prst="rect">
            <a:avLst/>
          </a:prstGeom>
        </p:spPr>
      </p:pic>
      <p:sp>
        <p:nvSpPr>
          <p:cNvPr id="12" name="Text Placeholder 13">
            <a:extLst>
              <a:ext uri="{FF2B5EF4-FFF2-40B4-BE49-F238E27FC236}">
                <a16:creationId xmlns:a16="http://schemas.microsoft.com/office/drawing/2014/main" id="{BFD73CA2-956D-8D72-84A2-969F34FAFBA9}"/>
              </a:ext>
            </a:extLst>
          </p:cNvPr>
          <p:cNvSpPr txBox="1">
            <a:spLocks/>
          </p:cNvSpPr>
          <p:nvPr/>
        </p:nvSpPr>
        <p:spPr>
          <a:xfrm>
            <a:off x="7327467" y="1209873"/>
            <a:ext cx="4002794" cy="63094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Deployment view</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83410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5" y="360366"/>
            <a:ext cx="8910706" cy="615553"/>
          </a:xfrm>
        </p:spPr>
        <p:txBody>
          <a:bodyPr/>
          <a:lstStyle/>
          <a:p>
            <a:r>
              <a:rPr lang="en-US" sz="4000" dirty="0"/>
              <a:t>SFRN-DEVT: 2024. New Account</a:t>
            </a:r>
          </a:p>
        </p:txBody>
      </p:sp>
      <p:sp>
        <p:nvSpPr>
          <p:cNvPr id="9" name="TextBox 8">
            <a:extLst>
              <a:ext uri="{FF2B5EF4-FFF2-40B4-BE49-F238E27FC236}">
                <a16:creationId xmlns:a16="http://schemas.microsoft.com/office/drawing/2014/main" id="{ED5365D1-C1C7-8ACC-4808-759730531681}"/>
              </a:ext>
            </a:extLst>
          </p:cNvPr>
          <p:cNvSpPr txBox="1"/>
          <p:nvPr/>
        </p:nvSpPr>
        <p:spPr>
          <a:xfrm>
            <a:off x="289855" y="1043426"/>
            <a:ext cx="8375680" cy="457135"/>
          </a:xfrm>
          <a:prstGeom prst="rect">
            <a:avLst/>
          </a:prstGeom>
          <a:noFill/>
        </p:spPr>
        <p:txBody>
          <a:bodyPr wrap="none" lIns="0" tIns="0" rIns="0" bIns="0" rtlCol="0">
            <a:noAutofit/>
          </a:bodyPr>
          <a:lstStyle/>
          <a:p>
            <a:pPr>
              <a:lnSpc>
                <a:spcPct val="110000"/>
              </a:lnSpc>
              <a:spcBef>
                <a:spcPts val="600"/>
              </a:spcBef>
            </a:pPr>
            <a:r>
              <a:rPr lang="en-US" b="1" dirty="0">
                <a:solidFill>
                  <a:schemeClr val="bg1"/>
                </a:solidFill>
                <a:latin typeface="Calibri Light" panose="020F0302020204030204" pitchFamily="34" charset="0"/>
                <a:cs typeface="Calibri Light" panose="020F0302020204030204" pitchFamily="34" charset="0"/>
              </a:rPr>
              <a:t>Architecture patterns</a:t>
            </a:r>
            <a:r>
              <a:rPr lang="en-US" sz="1400" dirty="0">
                <a:solidFill>
                  <a:schemeClr val="bg1"/>
                </a:solidFill>
                <a:ea typeface="Human Sans" charset="0"/>
                <a:cs typeface="Human Sans" charset="0"/>
              </a:rPr>
              <a:t>:</a:t>
            </a: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84630C92-1FD9-885C-BA2C-31DAA38E7DC4}"/>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6" name="Text Placeholder 13">
            <a:extLst>
              <a:ext uri="{FF2B5EF4-FFF2-40B4-BE49-F238E27FC236}">
                <a16:creationId xmlns:a16="http://schemas.microsoft.com/office/drawing/2014/main" id="{6B798F28-06D0-07F7-A66B-C37884E3A45F}"/>
              </a:ext>
            </a:extLst>
          </p:cNvPr>
          <p:cNvSpPr txBox="1">
            <a:spLocks/>
          </p:cNvSpPr>
          <p:nvPr/>
        </p:nvSpPr>
        <p:spPr>
          <a:xfrm>
            <a:off x="289853" y="1386892"/>
            <a:ext cx="11254445" cy="1569660"/>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1" dirty="0"/>
              <a:t>Modular Monolith</a:t>
            </a:r>
            <a:r>
              <a:rPr lang="en-US" sz="1600" dirty="0"/>
              <a:t> — Single deployable app with isolated modules.</a:t>
            </a:r>
          </a:p>
          <a:p>
            <a:pPr marL="285750" indent="-285750">
              <a:buFont typeface="Arial" panose="020B0604020202020204" pitchFamily="34" charset="0"/>
              <a:buChar char="•"/>
            </a:pPr>
            <a:r>
              <a:rPr lang="en-US" sz="1600" b="1" dirty="0"/>
              <a:t>Vertical Slices</a:t>
            </a:r>
            <a:r>
              <a:rPr lang="en-US" sz="1600" dirty="0"/>
              <a:t> — Group code by feature/use case.</a:t>
            </a:r>
          </a:p>
          <a:p>
            <a:pPr marL="285750" indent="-285750">
              <a:buFont typeface="Arial" panose="020B0604020202020204" pitchFamily="34" charset="0"/>
              <a:buChar char="•"/>
            </a:pPr>
            <a:r>
              <a:rPr lang="en-US" sz="1600" b="1" dirty="0"/>
              <a:t>CQRS</a:t>
            </a:r>
            <a:r>
              <a:rPr lang="en-US" sz="1600" dirty="0"/>
              <a:t> — Separate read/write models for scalability.</a:t>
            </a:r>
          </a:p>
          <a:p>
            <a:pPr marL="285750" indent="-285750">
              <a:buFont typeface="Arial" panose="020B0604020202020204" pitchFamily="34" charset="0"/>
              <a:buChar char="•"/>
            </a:pPr>
            <a:r>
              <a:rPr lang="en-US" sz="1600" b="1" dirty="0"/>
              <a:t>Routing Slip</a:t>
            </a:r>
            <a:r>
              <a:rPr lang="en-US" sz="1600" dirty="0"/>
              <a:t> — Choreography pattern. Dynamic workflow routing through sequential steps.</a:t>
            </a:r>
          </a:p>
          <a:p>
            <a:pPr marL="285750" indent="-285750">
              <a:buFont typeface="Arial" panose="020B0604020202020204" pitchFamily="34" charset="0"/>
              <a:buChar char="•"/>
            </a:pPr>
            <a:r>
              <a:rPr lang="en-US" sz="1600" b="1" dirty="0"/>
              <a:t>Outbox/Inbox pattern</a:t>
            </a:r>
            <a:r>
              <a:rPr lang="en-US" sz="1600" dirty="0"/>
              <a:t> – Reliable async messaging with transactional outbox.</a:t>
            </a:r>
            <a:endParaRPr lang="en-US" sz="1600" b="1" dirty="0"/>
          </a:p>
        </p:txBody>
      </p:sp>
      <p:sp>
        <p:nvSpPr>
          <p:cNvPr id="3" name="TextBox 2">
            <a:extLst>
              <a:ext uri="{FF2B5EF4-FFF2-40B4-BE49-F238E27FC236}">
                <a16:creationId xmlns:a16="http://schemas.microsoft.com/office/drawing/2014/main" id="{FF72841F-660C-FC1D-FA4D-8496543EA01E}"/>
              </a:ext>
            </a:extLst>
          </p:cNvPr>
          <p:cNvSpPr txBox="1"/>
          <p:nvPr/>
        </p:nvSpPr>
        <p:spPr>
          <a:xfrm>
            <a:off x="289855" y="3367526"/>
            <a:ext cx="8375680" cy="457135"/>
          </a:xfrm>
          <a:prstGeom prst="rect">
            <a:avLst/>
          </a:prstGeom>
          <a:noFill/>
        </p:spPr>
        <p:txBody>
          <a:bodyPr wrap="none" lIns="0" tIns="0" rIns="0" bIns="0" rtlCol="0">
            <a:noAutofit/>
          </a:bodyPr>
          <a:lstStyle/>
          <a:p>
            <a:pPr>
              <a:lnSpc>
                <a:spcPct val="110000"/>
              </a:lnSpc>
              <a:spcBef>
                <a:spcPts val="600"/>
              </a:spcBef>
            </a:pPr>
            <a:r>
              <a:rPr lang="en-US" b="1" dirty="0">
                <a:solidFill>
                  <a:schemeClr val="bg1"/>
                </a:solidFill>
                <a:latin typeface="Calibri Light" panose="020F0302020204030204" pitchFamily="34" charset="0"/>
                <a:cs typeface="Calibri Light" panose="020F0302020204030204" pitchFamily="34" charset="0"/>
              </a:rPr>
              <a:t>Project outcomes</a:t>
            </a:r>
            <a:r>
              <a:rPr lang="en-US" sz="1400" dirty="0">
                <a:solidFill>
                  <a:schemeClr val="bg1"/>
                </a:solidFill>
                <a:ea typeface="Human Sans" charset="0"/>
                <a:cs typeface="Human Sans" charset="0"/>
              </a:rPr>
              <a:t>:</a:t>
            </a: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7" name="Text Placeholder 13">
            <a:extLst>
              <a:ext uri="{FF2B5EF4-FFF2-40B4-BE49-F238E27FC236}">
                <a16:creationId xmlns:a16="http://schemas.microsoft.com/office/drawing/2014/main" id="{D7EEEF05-851E-EE6A-6140-98C870306BB6}"/>
              </a:ext>
            </a:extLst>
          </p:cNvPr>
          <p:cNvSpPr txBox="1">
            <a:spLocks/>
          </p:cNvSpPr>
          <p:nvPr/>
        </p:nvSpPr>
        <p:spPr>
          <a:xfrm>
            <a:off x="289854" y="3729879"/>
            <a:ext cx="11254445" cy="2108269"/>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1" dirty="0"/>
              <a:t>Accelerated Client Onboarding — </a:t>
            </a:r>
            <a:r>
              <a:rPr lang="en-US" sz="1600" dirty="0"/>
              <a:t>Cuts total onboarding time roughly 35%.</a:t>
            </a:r>
          </a:p>
          <a:p>
            <a:pPr marL="285750" indent="-285750">
              <a:buFont typeface="Arial" panose="020B0604020202020204" pitchFamily="34" charset="0"/>
              <a:buChar char="•"/>
            </a:pPr>
            <a:r>
              <a:rPr lang="en-US" sz="1600" b="1" dirty="0"/>
              <a:t>Improved Data Consistency — </a:t>
            </a:r>
            <a:r>
              <a:rPr lang="en-US" sz="1600" dirty="0"/>
              <a:t>Ensures accurate, aligned client data across integrated systems.</a:t>
            </a:r>
          </a:p>
          <a:p>
            <a:pPr marL="285750" indent="-285750">
              <a:buFont typeface="Arial" panose="020B0604020202020204" pitchFamily="34" charset="0"/>
              <a:buChar char="•"/>
            </a:pPr>
            <a:r>
              <a:rPr lang="en-US" sz="1600" b="1" dirty="0"/>
              <a:t>Seamless System Integrations — </a:t>
            </a:r>
            <a:r>
              <a:rPr lang="en-US" sz="1600" dirty="0"/>
              <a:t>Connects Dynamics, AAM, and SRS reliably with 99.9% uptime.</a:t>
            </a:r>
          </a:p>
          <a:p>
            <a:pPr marL="285750" indent="-285750">
              <a:buFont typeface="Arial" panose="020B0604020202020204" pitchFamily="34" charset="0"/>
              <a:buChar char="•"/>
            </a:pPr>
            <a:r>
              <a:rPr lang="en-US" sz="1600" b="1" dirty="0"/>
              <a:t>Lower Manual Effort — </a:t>
            </a:r>
            <a:r>
              <a:rPr lang="en-US" sz="1600" dirty="0"/>
              <a:t>Automation removes nearly 30% of repetitive operational work company-wide.</a:t>
            </a:r>
          </a:p>
          <a:p>
            <a:pPr marL="285750" indent="-285750">
              <a:buFont typeface="Arial" panose="020B0604020202020204" pitchFamily="34" charset="0"/>
              <a:buChar char="•"/>
            </a:pPr>
            <a:r>
              <a:rPr lang="en-US" sz="1600" b="1" dirty="0"/>
              <a:t>Real-Time Process Visibility — </a:t>
            </a:r>
            <a:r>
              <a:rPr lang="en-US" sz="1600" dirty="0"/>
              <a:t>Provides transparent, immediate insight into onboarding status with under-five-second updates. </a:t>
            </a:r>
          </a:p>
          <a:p>
            <a:pPr marL="285750" indent="-285750">
              <a:buFont typeface="Arial" panose="020B0604020202020204" pitchFamily="34" charset="0"/>
              <a:buChar char="•"/>
            </a:pPr>
            <a:r>
              <a:rPr lang="en-US" sz="1600" b="1" dirty="0"/>
              <a:t>Flexible Workflow Architecture — </a:t>
            </a:r>
            <a:r>
              <a:rPr lang="en-US" sz="1600" dirty="0"/>
              <a:t>Adapts to evolving business needs using modular, scalable patterns supporting future transactional growth.</a:t>
            </a:r>
          </a:p>
        </p:txBody>
      </p:sp>
    </p:spTree>
    <p:extLst>
      <p:ext uri="{BB962C8B-B14F-4D97-AF65-F5344CB8AC3E}">
        <p14:creationId xmlns:p14="http://schemas.microsoft.com/office/powerpoint/2010/main" val="2370442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a:extLst>
            <a:ext uri="{FF2B5EF4-FFF2-40B4-BE49-F238E27FC236}">
              <a16:creationId xmlns:a16="http://schemas.microsoft.com/office/drawing/2014/main" id="{5541934A-5F79-FD5E-9A8E-702DC58B9B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3C491-0509-36D2-B401-0B6D6B6C01A4}"/>
              </a:ext>
            </a:extLst>
          </p:cNvPr>
          <p:cNvSpPr>
            <a:spLocks noGrp="1"/>
          </p:cNvSpPr>
          <p:nvPr>
            <p:ph type="title"/>
          </p:nvPr>
        </p:nvSpPr>
        <p:spPr>
          <a:xfrm>
            <a:off x="289854" y="360366"/>
            <a:ext cx="11612289" cy="615553"/>
          </a:xfrm>
        </p:spPr>
        <p:txBody>
          <a:bodyPr/>
          <a:lstStyle/>
          <a:p>
            <a:r>
              <a:rPr lang="en-US" sz="4000" dirty="0"/>
              <a:t>SFRN-DEVT: 2025. Single Sign-On solution</a:t>
            </a:r>
          </a:p>
        </p:txBody>
      </p:sp>
      <p:sp>
        <p:nvSpPr>
          <p:cNvPr id="9" name="TextBox 8">
            <a:extLst>
              <a:ext uri="{FF2B5EF4-FFF2-40B4-BE49-F238E27FC236}">
                <a16:creationId xmlns:a16="http://schemas.microsoft.com/office/drawing/2014/main" id="{99ADB6D8-2684-2784-D44F-101EABF2B869}"/>
              </a:ext>
            </a:extLst>
          </p:cNvPr>
          <p:cNvSpPr txBox="1"/>
          <p:nvPr/>
        </p:nvSpPr>
        <p:spPr>
          <a:xfrm>
            <a:off x="289855" y="1073953"/>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4A45617C-2149-79A4-B95D-0C535E0D4F01}"/>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1C87E738-23F0-AA5F-56F2-EA52651B5B13}"/>
              </a:ext>
            </a:extLst>
          </p:cNvPr>
          <p:cNvSpPr txBox="1">
            <a:spLocks/>
          </p:cNvSpPr>
          <p:nvPr/>
        </p:nvSpPr>
        <p:spPr>
          <a:xfrm>
            <a:off x="289855" y="1073953"/>
            <a:ext cx="11612290" cy="5016758"/>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Business Drivers</a:t>
            </a:r>
          </a:p>
          <a:p>
            <a:pPr marL="285750" indent="-285750">
              <a:buFont typeface="Arial" panose="020B0604020202020204" pitchFamily="34" charset="0"/>
              <a:buChar char="•"/>
            </a:pPr>
            <a:r>
              <a:rPr lang="en-US" sz="1600" dirty="0"/>
              <a:t>Clients expect modern, frictionless login.</a:t>
            </a:r>
          </a:p>
          <a:p>
            <a:pPr marL="285750" indent="-285750">
              <a:buFont typeface="Arial" panose="020B0604020202020204" pitchFamily="34" charset="0"/>
              <a:buChar char="•"/>
            </a:pPr>
            <a:r>
              <a:rPr lang="en-US" sz="1600" dirty="0"/>
              <a:t>Rising security expectations from clients and partners.</a:t>
            </a:r>
          </a:p>
          <a:p>
            <a:pPr marL="285750" indent="-285750">
              <a:buFont typeface="Arial" panose="020B0604020202020204" pitchFamily="34" charset="0"/>
              <a:buChar char="•"/>
            </a:pPr>
            <a:r>
              <a:rPr lang="en-US" sz="1600" dirty="0"/>
              <a:t>Too many credential stores increase support load.</a:t>
            </a:r>
          </a:p>
          <a:p>
            <a:pPr marL="285750" indent="-285750">
              <a:buFont typeface="Arial" panose="020B0604020202020204" pitchFamily="34" charset="0"/>
              <a:buChar char="•"/>
            </a:pPr>
            <a:r>
              <a:rPr lang="en-US" sz="1600" dirty="0"/>
              <a:t>Industry shift toward standards-based integrations.</a:t>
            </a:r>
          </a:p>
          <a:p>
            <a:r>
              <a:rPr lang="en-US" sz="1600" b="1" dirty="0"/>
              <a:t>Business Goals</a:t>
            </a:r>
          </a:p>
          <a:p>
            <a:pPr marL="285750" indent="-285750">
              <a:buFont typeface="Arial" panose="020B0604020202020204" pitchFamily="34" charset="0"/>
              <a:buChar char="•"/>
            </a:pPr>
            <a:r>
              <a:rPr lang="en-US" sz="1600" dirty="0"/>
              <a:t>Deliver a unified and simplified login experience for all user groups.</a:t>
            </a:r>
          </a:p>
          <a:p>
            <a:pPr marL="285750" indent="-285750">
              <a:buFont typeface="Arial" panose="020B0604020202020204" pitchFamily="34" charset="0"/>
              <a:buChar char="•"/>
            </a:pPr>
            <a:r>
              <a:rPr lang="en-US" sz="1600" dirty="0"/>
              <a:t>Strengthen security and compliance through centralized identity management.</a:t>
            </a:r>
          </a:p>
          <a:p>
            <a:pPr marL="285750" indent="-285750">
              <a:buFont typeface="Arial" panose="020B0604020202020204" pitchFamily="34" charset="0"/>
              <a:buChar char="•"/>
            </a:pPr>
            <a:r>
              <a:rPr lang="en-US" sz="1600" dirty="0"/>
              <a:t>Reduce operational overhead by consolidating user stores and authentication flows.</a:t>
            </a:r>
          </a:p>
          <a:p>
            <a:r>
              <a:rPr lang="en-US" sz="1600" b="1" dirty="0"/>
              <a:t>Business Objectives</a:t>
            </a:r>
          </a:p>
          <a:p>
            <a:pPr marL="285750" indent="-285750">
              <a:buFont typeface="Arial" panose="020B0604020202020204" pitchFamily="34" charset="0"/>
              <a:buChar char="•"/>
            </a:pPr>
            <a:r>
              <a:rPr lang="en-US" sz="1600" dirty="0"/>
              <a:t>Unify all </a:t>
            </a:r>
            <a:r>
              <a:rPr lang="en-US" sz="1600" dirty="0" err="1"/>
              <a:t>SafeRent</a:t>
            </a:r>
            <a:r>
              <a:rPr lang="en-US" sz="1600" dirty="0"/>
              <a:t> applications authentication flows under a single SSO platform to provide a consistent user experience for clients.</a:t>
            </a:r>
          </a:p>
          <a:p>
            <a:pPr marL="285750" indent="-285750">
              <a:buFont typeface="Arial" panose="020B0604020202020204" pitchFamily="34" charset="0"/>
              <a:buChar char="•"/>
            </a:pPr>
            <a:r>
              <a:rPr lang="en-US" sz="1600" dirty="0"/>
              <a:t>Improve security by enforcing modern standards (OIDC, SAML, MFA, centralized policies) and eliminating outdated authentication methods </a:t>
            </a:r>
          </a:p>
          <a:p>
            <a:pPr marL="285750" indent="-285750">
              <a:buFont typeface="Arial" panose="020B0604020202020204" pitchFamily="34" charset="0"/>
              <a:buChar char="•"/>
            </a:pPr>
            <a:r>
              <a:rPr lang="en-US" sz="1600" dirty="0"/>
              <a:t>Reduce the number of independent user credential stores from multiple databases to a single authoritative identity provider</a:t>
            </a:r>
          </a:p>
          <a:p>
            <a:pPr marL="285750" indent="-285750">
              <a:buFont typeface="Arial" panose="020B0604020202020204" pitchFamily="34" charset="0"/>
              <a:buChar char="•"/>
            </a:pPr>
            <a:r>
              <a:rPr lang="en-US" sz="1600" dirty="0"/>
              <a:t>Enable seamless integration with external partner IdPs and PMS systems (e.g., Yardi, MRI, </a:t>
            </a:r>
            <a:r>
              <a:rPr lang="en-US" sz="1600" dirty="0" err="1"/>
              <a:t>Appfolio</a:t>
            </a:r>
            <a:r>
              <a:rPr lang="en-US" sz="1600" dirty="0"/>
              <a:t>)</a:t>
            </a:r>
          </a:p>
          <a:p>
            <a:pPr marL="285750" indent="-285750">
              <a:buFont typeface="Arial" panose="020B0604020202020204" pitchFamily="34" charset="0"/>
              <a:buChar char="•"/>
            </a:pPr>
            <a:r>
              <a:rPr lang="en-US" sz="1600" dirty="0"/>
              <a:t>Decrease onboarding and support costs by streamlining account creation, automating identity lifecycle processes, and minimizing password-related support tickets.</a:t>
            </a:r>
          </a:p>
        </p:txBody>
      </p:sp>
    </p:spTree>
    <p:extLst>
      <p:ext uri="{BB962C8B-B14F-4D97-AF65-F5344CB8AC3E}">
        <p14:creationId xmlns:p14="http://schemas.microsoft.com/office/powerpoint/2010/main" val="3521796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a:extLst>
            <a:ext uri="{FF2B5EF4-FFF2-40B4-BE49-F238E27FC236}">
              <a16:creationId xmlns:a16="http://schemas.microsoft.com/office/drawing/2014/main" id="{745CA39A-9452-EF01-902A-CF5837B7F8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EF929-923A-9944-0A17-44D6CBB7C00A}"/>
              </a:ext>
            </a:extLst>
          </p:cNvPr>
          <p:cNvSpPr>
            <a:spLocks noGrp="1"/>
          </p:cNvSpPr>
          <p:nvPr>
            <p:ph type="title"/>
          </p:nvPr>
        </p:nvSpPr>
        <p:spPr>
          <a:xfrm>
            <a:off x="289854" y="360366"/>
            <a:ext cx="11612289" cy="615553"/>
          </a:xfrm>
        </p:spPr>
        <p:txBody>
          <a:bodyPr/>
          <a:lstStyle/>
          <a:p>
            <a:r>
              <a:rPr lang="en-US" sz="4000" dirty="0"/>
              <a:t>SFRN-DEVT: 2025. Pre-SSO</a:t>
            </a:r>
          </a:p>
        </p:txBody>
      </p:sp>
      <p:sp>
        <p:nvSpPr>
          <p:cNvPr id="9" name="TextBox 8">
            <a:extLst>
              <a:ext uri="{FF2B5EF4-FFF2-40B4-BE49-F238E27FC236}">
                <a16:creationId xmlns:a16="http://schemas.microsoft.com/office/drawing/2014/main" id="{A0EB0E58-2E2B-EF46-758D-AD5317EBC981}"/>
              </a:ext>
            </a:extLst>
          </p:cNvPr>
          <p:cNvSpPr txBox="1"/>
          <p:nvPr/>
        </p:nvSpPr>
        <p:spPr>
          <a:xfrm>
            <a:off x="289855" y="1073953"/>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8EE76736-7D87-2956-2447-C9360DE374FC}"/>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4" name="Text Placeholder 13">
            <a:extLst>
              <a:ext uri="{FF2B5EF4-FFF2-40B4-BE49-F238E27FC236}">
                <a16:creationId xmlns:a16="http://schemas.microsoft.com/office/drawing/2014/main" id="{9C5B79A3-8452-A7E5-9F17-B2A21A75C753}"/>
              </a:ext>
            </a:extLst>
          </p:cNvPr>
          <p:cNvSpPr txBox="1">
            <a:spLocks/>
          </p:cNvSpPr>
          <p:nvPr/>
        </p:nvSpPr>
        <p:spPr>
          <a:xfrm>
            <a:off x="165941" y="1021595"/>
            <a:ext cx="4002794" cy="63094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System context View</a:t>
            </a:r>
            <a:endParaRPr lang="en-US" dirty="0"/>
          </a:p>
          <a:p>
            <a:pPr marL="285750" indent="-285750">
              <a:buFont typeface="Arial" panose="020B0604020202020204" pitchFamily="34" charset="0"/>
              <a:buChar char="•"/>
            </a:pPr>
            <a:endParaRPr lang="en-US" dirty="0"/>
          </a:p>
        </p:txBody>
      </p:sp>
      <p:sp>
        <p:nvSpPr>
          <p:cNvPr id="6" name="Text Placeholder 13">
            <a:extLst>
              <a:ext uri="{FF2B5EF4-FFF2-40B4-BE49-F238E27FC236}">
                <a16:creationId xmlns:a16="http://schemas.microsoft.com/office/drawing/2014/main" id="{4039EB68-A5AD-CFA6-6949-6FC35AA6ADB7}"/>
              </a:ext>
            </a:extLst>
          </p:cNvPr>
          <p:cNvSpPr txBox="1">
            <a:spLocks/>
          </p:cNvSpPr>
          <p:nvPr/>
        </p:nvSpPr>
        <p:spPr>
          <a:xfrm>
            <a:off x="6239104" y="1021595"/>
            <a:ext cx="4002794" cy="63094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Container View</a:t>
            </a:r>
            <a:endParaRPr lang="en-US" dirty="0"/>
          </a:p>
          <a:p>
            <a:pPr marL="285750" indent="-285750">
              <a:buFont typeface="Arial" panose="020B0604020202020204" pitchFamily="34" charset="0"/>
              <a:buChar char="•"/>
            </a:pPr>
            <a:endParaRPr lang="en-US" dirty="0"/>
          </a:p>
        </p:txBody>
      </p:sp>
      <p:sp>
        <p:nvSpPr>
          <p:cNvPr id="16" name="Rectangle 15">
            <a:extLst>
              <a:ext uri="{FF2B5EF4-FFF2-40B4-BE49-F238E27FC236}">
                <a16:creationId xmlns:a16="http://schemas.microsoft.com/office/drawing/2014/main" id="{F19E8B5C-CC76-DBF5-A8C8-F40548E8A0CC}"/>
              </a:ext>
            </a:extLst>
          </p:cNvPr>
          <p:cNvSpPr/>
          <p:nvPr/>
        </p:nvSpPr>
        <p:spPr bwMode="auto">
          <a:xfrm>
            <a:off x="165941" y="4984750"/>
            <a:ext cx="5398165" cy="1561735"/>
          </a:xfrm>
          <a:prstGeom prst="rect">
            <a:avLst/>
          </a:prstGeom>
          <a:solidFill>
            <a:schemeClr val="bg2"/>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pic>
        <p:nvPicPr>
          <p:cNvPr id="8" name="Picture 7" descr="A diagram of people with blue squares&#10;&#10;AI-generated content may be incorrect.">
            <a:extLst>
              <a:ext uri="{FF2B5EF4-FFF2-40B4-BE49-F238E27FC236}">
                <a16:creationId xmlns:a16="http://schemas.microsoft.com/office/drawing/2014/main" id="{26518ACB-F5E5-6D0C-E261-E6335C6FF8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41" y="1402238"/>
            <a:ext cx="5398165" cy="3880962"/>
          </a:xfrm>
          <a:prstGeom prst="rect">
            <a:avLst/>
          </a:prstGeom>
        </p:spPr>
      </p:pic>
      <p:pic>
        <p:nvPicPr>
          <p:cNvPr id="11" name="Picture 10" descr="A black arrow pointing to a dotted line&#10;&#10;AI-generated content may be incorrect.">
            <a:extLst>
              <a:ext uri="{FF2B5EF4-FFF2-40B4-BE49-F238E27FC236}">
                <a16:creationId xmlns:a16="http://schemas.microsoft.com/office/drawing/2014/main" id="{478942E5-7B1E-6A3B-25BF-15404F0014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236" y="5555885"/>
            <a:ext cx="1950102" cy="390020"/>
          </a:xfrm>
          <a:prstGeom prst="rect">
            <a:avLst/>
          </a:prstGeom>
        </p:spPr>
      </p:pic>
      <p:pic>
        <p:nvPicPr>
          <p:cNvPr id="13" name="Picture 12" descr="A diagram of a computer flowchart&#10;&#10;AI-generated content may be incorrect.">
            <a:extLst>
              <a:ext uri="{FF2B5EF4-FFF2-40B4-BE49-F238E27FC236}">
                <a16:creationId xmlns:a16="http://schemas.microsoft.com/office/drawing/2014/main" id="{1B55C228-6515-CC57-8CDE-A293488150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8449" y="1402238"/>
            <a:ext cx="4016801" cy="5144247"/>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1E3ADCF9-7391-1B8A-162D-23DC43B55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3156" y="5555885"/>
            <a:ext cx="2476500" cy="990600"/>
          </a:xfrm>
          <a:prstGeom prst="rect">
            <a:avLst/>
          </a:prstGeom>
        </p:spPr>
      </p:pic>
    </p:spTree>
    <p:extLst>
      <p:ext uri="{BB962C8B-B14F-4D97-AF65-F5344CB8AC3E}">
        <p14:creationId xmlns:p14="http://schemas.microsoft.com/office/powerpoint/2010/main" val="2910827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a:extLst>
            <a:ext uri="{FF2B5EF4-FFF2-40B4-BE49-F238E27FC236}">
              <a16:creationId xmlns:a16="http://schemas.microsoft.com/office/drawing/2014/main" id="{FF49A6E3-2D18-57DF-B00D-D1C7AAD7B6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63B126-BD46-3645-BADB-23CDD9CFBE0F}"/>
              </a:ext>
            </a:extLst>
          </p:cNvPr>
          <p:cNvSpPr>
            <a:spLocks noGrp="1"/>
          </p:cNvSpPr>
          <p:nvPr>
            <p:ph type="title"/>
          </p:nvPr>
        </p:nvSpPr>
        <p:spPr>
          <a:xfrm>
            <a:off x="289854" y="360366"/>
            <a:ext cx="11612289" cy="615553"/>
          </a:xfrm>
        </p:spPr>
        <p:txBody>
          <a:bodyPr/>
          <a:lstStyle/>
          <a:p>
            <a:r>
              <a:rPr lang="en-US" sz="4000" dirty="0"/>
              <a:t>SFRN-DEVT: 2025. Pre-SSO: Ideation phase</a:t>
            </a:r>
          </a:p>
        </p:txBody>
      </p:sp>
      <p:sp>
        <p:nvSpPr>
          <p:cNvPr id="9" name="TextBox 8">
            <a:extLst>
              <a:ext uri="{FF2B5EF4-FFF2-40B4-BE49-F238E27FC236}">
                <a16:creationId xmlns:a16="http://schemas.microsoft.com/office/drawing/2014/main" id="{401F071F-D834-A4C7-97F2-1FD5918DC61D}"/>
              </a:ext>
            </a:extLst>
          </p:cNvPr>
          <p:cNvSpPr txBox="1"/>
          <p:nvPr/>
        </p:nvSpPr>
        <p:spPr>
          <a:xfrm>
            <a:off x="289855" y="1073953"/>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BFCDAD39-9C8A-DD48-69EB-580C0B1701F0}"/>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pic>
        <p:nvPicPr>
          <p:cNvPr id="12" name="Picture 11" descr="A diagram of a login&#10;&#10;AI-generated content may be incorrect.">
            <a:extLst>
              <a:ext uri="{FF2B5EF4-FFF2-40B4-BE49-F238E27FC236}">
                <a16:creationId xmlns:a16="http://schemas.microsoft.com/office/drawing/2014/main" id="{CD15E530-8A6B-D384-3349-BAFE46865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5297" y="933142"/>
            <a:ext cx="6080900" cy="2659916"/>
          </a:xfrm>
          <a:prstGeom prst="rect">
            <a:avLst/>
          </a:prstGeom>
          <a:ln>
            <a:noFill/>
          </a:ln>
          <a:effectLst>
            <a:outerShdw blurRad="292100" dist="139700" dir="2700000" algn="tl" rotWithShape="0">
              <a:srgbClr val="333333">
                <a:alpha val="65000"/>
              </a:srgbClr>
            </a:outerShdw>
          </a:effectLst>
        </p:spPr>
      </p:pic>
      <p:pic>
        <p:nvPicPr>
          <p:cNvPr id="19" name="Picture 18" descr="A screenshot of a computer screen&#10;&#10;AI-generated content may be incorrect.">
            <a:extLst>
              <a:ext uri="{FF2B5EF4-FFF2-40B4-BE49-F238E27FC236}">
                <a16:creationId xmlns:a16="http://schemas.microsoft.com/office/drawing/2014/main" id="{68831EC4-5E29-3F4D-0E1E-413290C438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0470" y="3152076"/>
            <a:ext cx="3411693" cy="3212954"/>
          </a:xfrm>
          <a:prstGeom prst="rect">
            <a:avLst/>
          </a:prstGeom>
          <a:ln>
            <a:noFill/>
          </a:ln>
          <a:effectLst>
            <a:outerShdw blurRad="292100" dist="139700" dir="2700000" algn="tl" rotWithShape="0">
              <a:srgbClr val="333333">
                <a:alpha val="65000"/>
              </a:srgbClr>
            </a:outerShdw>
          </a:effectLst>
        </p:spPr>
      </p:pic>
      <p:pic>
        <p:nvPicPr>
          <p:cNvPr id="21" name="Picture 20" descr="A white sheet of paper with black lines&#10;&#10;AI-generated content may be incorrect.">
            <a:extLst>
              <a:ext uri="{FF2B5EF4-FFF2-40B4-BE49-F238E27FC236}">
                <a16:creationId xmlns:a16="http://schemas.microsoft.com/office/drawing/2014/main" id="{9FB63CE9-FE63-C538-0850-B9E0CB665C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0205" y="1494384"/>
            <a:ext cx="5219390" cy="2023820"/>
          </a:xfrm>
          <a:prstGeom prst="rect">
            <a:avLst/>
          </a:prstGeom>
          <a:ln>
            <a:noFill/>
          </a:ln>
          <a:effectLst>
            <a:outerShdw blurRad="292100" dist="139700" dir="2700000" algn="tl" rotWithShape="0">
              <a:srgbClr val="333333">
                <a:alpha val="65000"/>
              </a:srgbClr>
            </a:outerShdw>
          </a:effectLst>
        </p:spPr>
      </p:pic>
      <p:pic>
        <p:nvPicPr>
          <p:cNvPr id="29" name="Picture 28" descr="A diagram of a company&#10;&#10;AI-generated content may be incorrect.">
            <a:extLst>
              <a:ext uri="{FF2B5EF4-FFF2-40B4-BE49-F238E27FC236}">
                <a16:creationId xmlns:a16="http://schemas.microsoft.com/office/drawing/2014/main" id="{FEB2B790-B4B0-967D-F8E7-A2C098693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854" y="948039"/>
            <a:ext cx="4494250" cy="2363796"/>
          </a:xfrm>
          <a:prstGeom prst="rect">
            <a:avLst/>
          </a:prstGeom>
          <a:ln>
            <a:noFill/>
          </a:ln>
          <a:effectLst>
            <a:outerShdw blurRad="190500" algn="tl" rotWithShape="0">
              <a:srgbClr val="000000">
                <a:alpha val="70000"/>
              </a:srgbClr>
            </a:outerShdw>
          </a:effectLst>
        </p:spPr>
      </p:pic>
      <p:pic>
        <p:nvPicPr>
          <p:cNvPr id="33" name="Picture 32" descr="A diagram of a system&#10;&#10;AI-generated content may be incorrect.">
            <a:extLst>
              <a:ext uri="{FF2B5EF4-FFF2-40B4-BE49-F238E27FC236}">
                <a16:creationId xmlns:a16="http://schemas.microsoft.com/office/drawing/2014/main" id="{6C3B9F16-9BA0-1F53-2ABF-DEBA4C3E58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7271" y="3115749"/>
            <a:ext cx="3936313" cy="3252788"/>
          </a:xfrm>
          <a:prstGeom prst="rect">
            <a:avLst/>
          </a:prstGeom>
          <a:ln>
            <a:noFill/>
          </a:ln>
          <a:effectLst>
            <a:outerShdw blurRad="190500" algn="tl" rotWithShape="0">
              <a:srgbClr val="000000">
                <a:alpha val="70000"/>
              </a:srgbClr>
            </a:outerShdw>
          </a:effectLst>
        </p:spPr>
      </p:pic>
      <p:pic>
        <p:nvPicPr>
          <p:cNvPr id="35" name="Picture 34" descr="A diagram of a cloud computing system&#10;&#10;AI-generated content may be incorrect.">
            <a:extLst>
              <a:ext uri="{FF2B5EF4-FFF2-40B4-BE49-F238E27FC236}">
                <a16:creationId xmlns:a16="http://schemas.microsoft.com/office/drawing/2014/main" id="{2BE81C78-79EC-7970-4C75-6E4509D8EE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111" y="2900940"/>
            <a:ext cx="2544858" cy="1950962"/>
          </a:xfrm>
          <a:prstGeom prst="rect">
            <a:avLst/>
          </a:prstGeom>
          <a:ln>
            <a:noFill/>
          </a:ln>
          <a:effectLst>
            <a:outerShdw blurRad="190500" algn="tl" rotWithShape="0">
              <a:srgbClr val="000000">
                <a:alpha val="70000"/>
              </a:srgbClr>
            </a:outerShdw>
          </a:effectLst>
        </p:spPr>
      </p:pic>
      <p:pic>
        <p:nvPicPr>
          <p:cNvPr id="37" name="Picture 36" descr="A diagram of a computer&#10;&#10;AI-generated content may be incorrect.">
            <a:extLst>
              <a:ext uri="{FF2B5EF4-FFF2-40B4-BE49-F238E27FC236}">
                <a16:creationId xmlns:a16="http://schemas.microsoft.com/office/drawing/2014/main" id="{FC72155E-2309-E65A-75D5-D4F1A1019E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4835" y="2565156"/>
            <a:ext cx="3067530" cy="2865275"/>
          </a:xfrm>
          <a:prstGeom prst="rect">
            <a:avLst/>
          </a:prstGeom>
          <a:ln>
            <a:noFill/>
          </a:ln>
          <a:effectLst>
            <a:outerShdw blurRad="190500" algn="tl" rotWithShape="0">
              <a:srgbClr val="000000">
                <a:alpha val="70000"/>
              </a:srgbClr>
            </a:outerShdw>
          </a:effectLst>
        </p:spPr>
      </p:pic>
      <p:pic>
        <p:nvPicPr>
          <p:cNvPr id="7" name="Picture 6" descr="A diagram of a login&#10;&#10;AI-generated content may be incorrect.">
            <a:extLst>
              <a:ext uri="{FF2B5EF4-FFF2-40B4-BE49-F238E27FC236}">
                <a16:creationId xmlns:a16="http://schemas.microsoft.com/office/drawing/2014/main" id="{59406786-2B8D-9C45-F200-ED39D31175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15745" y="2380599"/>
            <a:ext cx="2889870" cy="1300381"/>
          </a:xfrm>
          <a:prstGeom prst="rect">
            <a:avLst/>
          </a:prstGeom>
          <a:ln>
            <a:noFill/>
          </a:ln>
          <a:effectLst>
            <a:outerShdw blurRad="190500" algn="tl" rotWithShape="0">
              <a:srgbClr val="000000">
                <a:alpha val="70000"/>
              </a:srgbClr>
            </a:outerShdw>
          </a:effectLst>
        </p:spPr>
      </p:pic>
      <p:pic>
        <p:nvPicPr>
          <p:cNvPr id="39" name="Picture 38" descr="A screenshot of a computer&#10;&#10;AI-generated content may be incorrect.">
            <a:extLst>
              <a:ext uri="{FF2B5EF4-FFF2-40B4-BE49-F238E27FC236}">
                <a16:creationId xmlns:a16="http://schemas.microsoft.com/office/drawing/2014/main" id="{FDC8663E-E48E-ED0D-D8C8-662624E148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90420" y="2732472"/>
            <a:ext cx="4826936" cy="4019341"/>
          </a:xfrm>
          <a:prstGeom prst="rect">
            <a:avLst/>
          </a:prstGeom>
          <a:ln>
            <a:noFill/>
          </a:ln>
          <a:effectLst>
            <a:outerShdw blurRad="190500" algn="tl" rotWithShape="0">
              <a:srgbClr val="000000">
                <a:alpha val="70000"/>
              </a:srgbClr>
            </a:outerShdw>
          </a:effectLst>
        </p:spPr>
      </p:pic>
      <p:pic>
        <p:nvPicPr>
          <p:cNvPr id="17" name="Picture 16" descr="A screenshot of a computer&#10;&#10;AI-generated content may be incorrect.">
            <a:extLst>
              <a:ext uri="{FF2B5EF4-FFF2-40B4-BE49-F238E27FC236}">
                <a16:creationId xmlns:a16="http://schemas.microsoft.com/office/drawing/2014/main" id="{F19D3A0C-B9E9-2584-F7DD-9875CC30B98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70830" y="811360"/>
            <a:ext cx="2979700" cy="982319"/>
          </a:xfrm>
          <a:prstGeom prst="rect">
            <a:avLst/>
          </a:prstGeom>
          <a:ln>
            <a:noFill/>
          </a:ln>
          <a:effectLst>
            <a:outerShdw blurRad="292100" dist="139700" dir="2700000" algn="tl" rotWithShape="0">
              <a:srgbClr val="333333">
                <a:alpha val="65000"/>
              </a:srgbClr>
            </a:outerShdw>
          </a:effectLst>
        </p:spPr>
      </p:pic>
      <p:pic>
        <p:nvPicPr>
          <p:cNvPr id="27" name="Picture 26" descr="A diagram of a computer program&#10;&#10;AI-generated content may be incorrect.">
            <a:extLst>
              <a:ext uri="{FF2B5EF4-FFF2-40B4-BE49-F238E27FC236}">
                <a16:creationId xmlns:a16="http://schemas.microsoft.com/office/drawing/2014/main" id="{1CFDAC00-51C1-876E-6C14-A1CC5FF2302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9854" y="4133655"/>
            <a:ext cx="3603689" cy="2183743"/>
          </a:xfrm>
          <a:prstGeom prst="rect">
            <a:avLst/>
          </a:prstGeom>
          <a:ln>
            <a:noFill/>
          </a:ln>
          <a:effectLst>
            <a:outerShdw blurRad="190500" algn="tl" rotWithShape="0">
              <a:srgbClr val="000000">
                <a:alpha val="70000"/>
              </a:srgbClr>
            </a:outerShdw>
          </a:effectLst>
        </p:spPr>
      </p:pic>
      <p:pic>
        <p:nvPicPr>
          <p:cNvPr id="23" name="Picture 22" descr="A white board with text and images&#10;&#10;AI-generated content may be incorrect.">
            <a:extLst>
              <a:ext uri="{FF2B5EF4-FFF2-40B4-BE49-F238E27FC236}">
                <a16:creationId xmlns:a16="http://schemas.microsoft.com/office/drawing/2014/main" id="{57675BC4-4C10-5FBA-9B65-3C1F6A05949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73923" y="3660706"/>
            <a:ext cx="4598100" cy="2424774"/>
          </a:xfrm>
          <a:prstGeom prst="rect">
            <a:avLst/>
          </a:prstGeom>
          <a:ln>
            <a:noFill/>
          </a:ln>
          <a:effectLst>
            <a:outerShdw blurRad="292100" dist="139700" dir="2700000" algn="tl" rotWithShape="0">
              <a:srgbClr val="333333">
                <a:alpha val="65000"/>
              </a:srgbClr>
            </a:outerShdw>
          </a:effectLst>
        </p:spPr>
      </p:pic>
      <p:pic>
        <p:nvPicPr>
          <p:cNvPr id="25" name="Picture 24" descr="A diagram of a project&#10;&#10;AI-generated content may be incorrect.">
            <a:extLst>
              <a:ext uri="{FF2B5EF4-FFF2-40B4-BE49-F238E27FC236}">
                <a16:creationId xmlns:a16="http://schemas.microsoft.com/office/drawing/2014/main" id="{D79B423A-440C-73BA-ED92-6E8A2C512B5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73350" y="3409869"/>
            <a:ext cx="3265452" cy="2876083"/>
          </a:xfrm>
          <a:prstGeom prst="rect">
            <a:avLst/>
          </a:prstGeom>
          <a:ln>
            <a:noFill/>
          </a:ln>
          <a:effectLst>
            <a:outerShdw blurRad="292100" dist="139700" dir="2700000" algn="tl" rotWithShape="0">
              <a:srgbClr val="333333">
                <a:alpha val="65000"/>
              </a:srgbClr>
            </a:outerShdw>
          </a:effectLst>
        </p:spPr>
      </p:pic>
      <p:pic>
        <p:nvPicPr>
          <p:cNvPr id="31" name="Picture 30" descr="A diagram of a person's process&#10;&#10;AI-generated content may be incorrect.">
            <a:extLst>
              <a:ext uri="{FF2B5EF4-FFF2-40B4-BE49-F238E27FC236}">
                <a16:creationId xmlns:a16="http://schemas.microsoft.com/office/drawing/2014/main" id="{332D5A8A-1843-F290-2E30-CACC52EC109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06993" y="4829399"/>
            <a:ext cx="2544858" cy="15667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85882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a:extLst>
            <a:ext uri="{FF2B5EF4-FFF2-40B4-BE49-F238E27FC236}">
              <a16:creationId xmlns:a16="http://schemas.microsoft.com/office/drawing/2014/main" id="{70DAC9EA-A413-F710-E16A-2AF9E1348A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6DBB63-1E03-F0D4-B626-B8821EED90F3}"/>
              </a:ext>
            </a:extLst>
          </p:cNvPr>
          <p:cNvSpPr>
            <a:spLocks noGrp="1"/>
          </p:cNvSpPr>
          <p:nvPr>
            <p:ph type="title"/>
          </p:nvPr>
        </p:nvSpPr>
        <p:spPr>
          <a:xfrm>
            <a:off x="289854" y="360366"/>
            <a:ext cx="11612289" cy="615553"/>
          </a:xfrm>
        </p:spPr>
        <p:txBody>
          <a:bodyPr/>
          <a:lstStyle/>
          <a:p>
            <a:r>
              <a:rPr lang="en-US" sz="4000" dirty="0"/>
              <a:t>SFRN-DEVT: 2025. SSO Architecture: Implementation</a:t>
            </a:r>
          </a:p>
        </p:txBody>
      </p:sp>
      <p:sp>
        <p:nvSpPr>
          <p:cNvPr id="9" name="TextBox 8">
            <a:extLst>
              <a:ext uri="{FF2B5EF4-FFF2-40B4-BE49-F238E27FC236}">
                <a16:creationId xmlns:a16="http://schemas.microsoft.com/office/drawing/2014/main" id="{9AA1710A-2027-1156-995E-1BAE3C5E8311}"/>
              </a:ext>
            </a:extLst>
          </p:cNvPr>
          <p:cNvSpPr txBox="1"/>
          <p:nvPr/>
        </p:nvSpPr>
        <p:spPr>
          <a:xfrm>
            <a:off x="289854" y="1070026"/>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61EFAB4E-9745-8656-41AB-7F6841A06801}"/>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4" name="Text Placeholder 13">
            <a:extLst>
              <a:ext uri="{FF2B5EF4-FFF2-40B4-BE49-F238E27FC236}">
                <a16:creationId xmlns:a16="http://schemas.microsoft.com/office/drawing/2014/main" id="{734C1AA3-9865-5CB3-7CCD-A92E67EC3882}"/>
              </a:ext>
            </a:extLst>
          </p:cNvPr>
          <p:cNvSpPr txBox="1">
            <a:spLocks/>
          </p:cNvSpPr>
          <p:nvPr/>
        </p:nvSpPr>
        <p:spPr>
          <a:xfrm>
            <a:off x="289854" y="975919"/>
            <a:ext cx="4002794" cy="276999"/>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SSO Flow for Web Applications</a:t>
            </a:r>
            <a:endParaRPr lang="en-US" dirty="0"/>
          </a:p>
        </p:txBody>
      </p:sp>
      <p:sp>
        <p:nvSpPr>
          <p:cNvPr id="6" name="Text Placeholder 13">
            <a:extLst>
              <a:ext uri="{FF2B5EF4-FFF2-40B4-BE49-F238E27FC236}">
                <a16:creationId xmlns:a16="http://schemas.microsoft.com/office/drawing/2014/main" id="{B9063DCC-286E-8853-399D-29F0999F0887}"/>
              </a:ext>
            </a:extLst>
          </p:cNvPr>
          <p:cNvSpPr txBox="1">
            <a:spLocks/>
          </p:cNvSpPr>
          <p:nvPr/>
        </p:nvSpPr>
        <p:spPr>
          <a:xfrm>
            <a:off x="5367315" y="977803"/>
            <a:ext cx="5734691" cy="276999"/>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Container View Enhancements</a:t>
            </a:r>
          </a:p>
        </p:txBody>
      </p:sp>
      <p:pic>
        <p:nvPicPr>
          <p:cNvPr id="7" name="Picture 6" descr="A diagram of a company&#10;&#10;AI-generated content may be incorrect.">
            <a:extLst>
              <a:ext uri="{FF2B5EF4-FFF2-40B4-BE49-F238E27FC236}">
                <a16:creationId xmlns:a16="http://schemas.microsoft.com/office/drawing/2014/main" id="{DA37633D-0169-2901-866B-D8E2E69B5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54" y="1350952"/>
            <a:ext cx="4868742" cy="3398933"/>
          </a:xfrm>
          <a:prstGeom prst="rect">
            <a:avLst/>
          </a:prstGeom>
        </p:spPr>
      </p:pic>
      <p:pic>
        <p:nvPicPr>
          <p:cNvPr id="12" name="Picture 11" descr="A diagram of a company&#10;&#10;AI-generated content may be incorrect.">
            <a:extLst>
              <a:ext uri="{FF2B5EF4-FFF2-40B4-BE49-F238E27FC236}">
                <a16:creationId xmlns:a16="http://schemas.microsoft.com/office/drawing/2014/main" id="{05452BBA-8DD9-7EF9-35C0-1CDE478278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7315" y="1350952"/>
            <a:ext cx="4820545" cy="5049913"/>
          </a:xfrm>
          <a:prstGeom prst="rect">
            <a:avLst/>
          </a:prstGeom>
        </p:spPr>
      </p:pic>
    </p:spTree>
    <p:extLst>
      <p:ext uri="{BB962C8B-B14F-4D97-AF65-F5344CB8AC3E}">
        <p14:creationId xmlns:p14="http://schemas.microsoft.com/office/powerpoint/2010/main" val="722031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a:extLst>
            <a:ext uri="{FF2B5EF4-FFF2-40B4-BE49-F238E27FC236}">
              <a16:creationId xmlns:a16="http://schemas.microsoft.com/office/drawing/2014/main" id="{EAA900C5-C5FB-F55C-F479-EB71D0F28E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00861B-AF52-7A95-B57B-338B1E9EF41E}"/>
              </a:ext>
            </a:extLst>
          </p:cNvPr>
          <p:cNvSpPr>
            <a:spLocks noGrp="1"/>
          </p:cNvSpPr>
          <p:nvPr>
            <p:ph type="title"/>
          </p:nvPr>
        </p:nvSpPr>
        <p:spPr>
          <a:xfrm>
            <a:off x="289854" y="360366"/>
            <a:ext cx="11612289" cy="615553"/>
          </a:xfrm>
        </p:spPr>
        <p:txBody>
          <a:bodyPr/>
          <a:lstStyle/>
          <a:p>
            <a:r>
              <a:rPr lang="en-US" sz="4000" dirty="0"/>
              <a:t>SFRN-DEVT: 2025. Single Sign-On solution</a:t>
            </a:r>
          </a:p>
        </p:txBody>
      </p:sp>
      <p:sp>
        <p:nvSpPr>
          <p:cNvPr id="9" name="TextBox 8">
            <a:extLst>
              <a:ext uri="{FF2B5EF4-FFF2-40B4-BE49-F238E27FC236}">
                <a16:creationId xmlns:a16="http://schemas.microsoft.com/office/drawing/2014/main" id="{F5FB49B1-D630-C97A-BFEC-B155A6A3E967}"/>
              </a:ext>
            </a:extLst>
          </p:cNvPr>
          <p:cNvSpPr txBox="1"/>
          <p:nvPr/>
        </p:nvSpPr>
        <p:spPr>
          <a:xfrm>
            <a:off x="289855" y="1073953"/>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BE37AC8E-1F64-9078-BD8A-20C238AA84F1}"/>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7C7C8986-E7D8-27D6-0613-8D364753F128}"/>
              </a:ext>
            </a:extLst>
          </p:cNvPr>
          <p:cNvSpPr txBox="1">
            <a:spLocks/>
          </p:cNvSpPr>
          <p:nvPr/>
        </p:nvSpPr>
        <p:spPr>
          <a:xfrm>
            <a:off x="289855" y="1073953"/>
            <a:ext cx="11612290" cy="4966103"/>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50000"/>
              </a:lnSpc>
            </a:pPr>
            <a:r>
              <a:rPr lang="en-US" dirty="0"/>
              <a:t>Full Solution Architecture Document Provided</a:t>
            </a:r>
          </a:p>
          <a:p>
            <a:pPr marL="285750" indent="-285750">
              <a:lnSpc>
                <a:spcPct val="250000"/>
              </a:lnSpc>
              <a:buFont typeface="Arial" panose="020B0604020202020204" pitchFamily="34" charset="0"/>
              <a:buChar char="•"/>
            </a:pPr>
            <a:r>
              <a:rPr lang="en-US" dirty="0"/>
              <a:t>All diagrams, process flows, architectural views, and explanatory materials created throughout the SSO modernization effort have been consolidated into a dedicated Solution Architecture Document (SAD).</a:t>
            </a:r>
          </a:p>
          <a:p>
            <a:pPr marL="285750" indent="-285750">
              <a:lnSpc>
                <a:spcPct val="250000"/>
              </a:lnSpc>
              <a:buFont typeface="Arial" panose="020B0604020202020204" pitchFamily="34" charset="0"/>
              <a:buChar char="•"/>
            </a:pPr>
            <a:r>
              <a:rPr lang="en-US" dirty="0"/>
              <a:t>The document captures the complete end-to-end design, including business context, requirements, system views, integration patterns, security model, migration approach, and all supporting diagrams.</a:t>
            </a:r>
          </a:p>
          <a:p>
            <a:pPr marL="285750" indent="-285750">
              <a:lnSpc>
                <a:spcPct val="250000"/>
              </a:lnSpc>
              <a:buFont typeface="Arial" panose="020B0604020202020204" pitchFamily="34" charset="0"/>
              <a:buChar char="•"/>
            </a:pPr>
            <a:r>
              <a:rPr lang="en-US" dirty="0"/>
              <a:t>The full SAD is included as an attachment to the assessment request so the reviewers can explore the solution in detail beyond the high-level slides presented here.</a:t>
            </a:r>
          </a:p>
        </p:txBody>
      </p:sp>
    </p:spTree>
    <p:extLst>
      <p:ext uri="{BB962C8B-B14F-4D97-AF65-F5344CB8AC3E}">
        <p14:creationId xmlns:p14="http://schemas.microsoft.com/office/powerpoint/2010/main" val="246202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5" y="360366"/>
            <a:ext cx="8910706" cy="615553"/>
          </a:xfrm>
        </p:spPr>
        <p:txBody>
          <a:bodyPr/>
          <a:lstStyle/>
          <a:p>
            <a:r>
              <a:rPr lang="en-US" sz="4000" dirty="0"/>
              <a:t>SFRN-DEVT: executive summary</a:t>
            </a:r>
          </a:p>
        </p:txBody>
      </p:sp>
      <p:sp>
        <p:nvSpPr>
          <p:cNvPr id="9" name="TextBox 8">
            <a:extLst>
              <a:ext uri="{FF2B5EF4-FFF2-40B4-BE49-F238E27FC236}">
                <a16:creationId xmlns:a16="http://schemas.microsoft.com/office/drawing/2014/main" id="{ED5365D1-C1C7-8ACC-4808-759730531681}"/>
              </a:ext>
            </a:extLst>
          </p:cNvPr>
          <p:cNvSpPr txBox="1"/>
          <p:nvPr/>
        </p:nvSpPr>
        <p:spPr>
          <a:xfrm>
            <a:off x="289855" y="1073953"/>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84630C92-1FD9-885C-BA2C-31DAA38E7DC4}"/>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0BD6B0DB-7C15-503E-EAC3-039C0C0E0C96}"/>
              </a:ext>
            </a:extLst>
          </p:cNvPr>
          <p:cNvSpPr txBox="1">
            <a:spLocks/>
          </p:cNvSpPr>
          <p:nvPr/>
        </p:nvSpPr>
        <p:spPr>
          <a:xfrm>
            <a:off x="289855" y="1220703"/>
            <a:ext cx="11612290" cy="4416594"/>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The organization is entering a long-term modernization phase centered on replacing legacy components through a controlled, incremental approach. The current platform—rooted in aging .NET Framework 4.8 and tightly coupled authentication logic—limits scalability, slows delivery, and increases operational complexity. To overcome these challenges, the company aims to establish a migration framework based on the </a:t>
            </a:r>
            <a:r>
              <a:rPr lang="en-US" sz="1600" i="1" dirty="0"/>
              <a:t>Strangler Fig</a:t>
            </a:r>
            <a:r>
              <a:rPr lang="en-US" sz="1600" dirty="0"/>
              <a:t> pattern, enabling legacy functionality to be gradually replaced by modern services while keeping customer-facing experience uninterrupted.</a:t>
            </a:r>
          </a:p>
          <a:p>
            <a:r>
              <a:rPr lang="en-US" sz="1600" dirty="0"/>
              <a:t>The </a:t>
            </a:r>
            <a:r>
              <a:rPr lang="en-US" sz="1600" b="1" dirty="0" err="1"/>
              <a:t>NewAccount</a:t>
            </a:r>
            <a:r>
              <a:rPr lang="en-US" sz="1600" dirty="0"/>
              <a:t> project serves as a proof of this strategy. By selectively extracting and rebuilding specific business capabilities in a new service architecture, </a:t>
            </a:r>
            <a:r>
              <a:rPr lang="en-US" sz="1600" dirty="0" err="1"/>
              <a:t>NewAccount</a:t>
            </a:r>
            <a:r>
              <a:rPr lang="en-US" sz="1600" dirty="0"/>
              <a:t> demonstrates how individual flows can be decoupled from the monolith and migrated into maintainable, scalable components. However, this process also revealed a major dependency: without a unified and modern authentication mechanism, each new service must rely on outdated security logic, creating additional complexity and limiting the speed of future migrations.</a:t>
            </a:r>
          </a:p>
          <a:p>
            <a:r>
              <a:rPr lang="en-US" sz="1600" dirty="0"/>
              <a:t>To address this gap, the </a:t>
            </a:r>
            <a:r>
              <a:rPr lang="en-US" sz="1600" b="1" dirty="0"/>
              <a:t>SSO</a:t>
            </a:r>
            <a:r>
              <a:rPr lang="en-US" sz="1600" dirty="0"/>
              <a:t> initiative establishes a secure, centralized identity platform that enables modern authentication and authorization across both legacy and newly developed services. Introducing SSO for even small segments of the </a:t>
            </a:r>
            <a:r>
              <a:rPr lang="en-US" sz="1600" dirty="0" err="1"/>
              <a:t>SafeRent</a:t>
            </a:r>
            <a:r>
              <a:rPr lang="en-US" sz="1600" dirty="0"/>
              <a:t> ecosystem unlocks the ability to modernize the monolithic </a:t>
            </a:r>
            <a:r>
              <a:rPr lang="en-US" sz="1600" dirty="0" err="1"/>
              <a:t>WebApplication</a:t>
            </a:r>
            <a:r>
              <a:rPr lang="en-US" sz="1600" dirty="0"/>
              <a:t> in stages, allowing new components to operate independently while still integrating seamlessly with the existing system.</a:t>
            </a:r>
          </a:p>
          <a:p>
            <a:r>
              <a:rPr lang="en-US" sz="1600" dirty="0"/>
              <a:t>Together, these efforts form a clear modernization roadmap. The first phase delivers the foundational capabilities—decomposition of legacy functionality, unified authentication, and automated release practices. The second phase focuses on scaling the migration framework, gradually replacing legacy modules, refining service boundaries, and enabling cloud-ready architecture. This strategy reduces operational risk, increases delivery velocity, and provides a sustainable path toward a fully modernized </a:t>
            </a:r>
            <a:r>
              <a:rPr lang="en-US" sz="1600" dirty="0" err="1"/>
              <a:t>SafeRent</a:t>
            </a:r>
            <a:r>
              <a:rPr lang="en-US" sz="1600" dirty="0"/>
              <a:t> platform.</a:t>
            </a:r>
          </a:p>
        </p:txBody>
      </p:sp>
    </p:spTree>
    <p:extLst>
      <p:ext uri="{BB962C8B-B14F-4D97-AF65-F5344CB8AC3E}">
        <p14:creationId xmlns:p14="http://schemas.microsoft.com/office/powerpoint/2010/main" val="1051833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7B12-94E5-1E8A-9A20-C930CC8426EB}"/>
              </a:ext>
            </a:extLst>
          </p:cNvPr>
          <p:cNvSpPr>
            <a:spLocks noGrp="1"/>
          </p:cNvSpPr>
          <p:nvPr>
            <p:ph type="title"/>
          </p:nvPr>
        </p:nvSpPr>
        <p:spPr>
          <a:xfrm>
            <a:off x="347336" y="2673697"/>
            <a:ext cx="5333999" cy="615553"/>
          </a:xfrm>
        </p:spPr>
        <p:txBody>
          <a:bodyPr/>
          <a:lstStyle/>
          <a:p>
            <a:r>
              <a:rPr lang="en-US" sz="4000" b="0" dirty="0"/>
              <a:t>Introduction – Who I am</a:t>
            </a:r>
          </a:p>
        </p:txBody>
      </p:sp>
      <p:sp>
        <p:nvSpPr>
          <p:cNvPr id="9" name="Text Placeholder 8">
            <a:extLst>
              <a:ext uri="{FF2B5EF4-FFF2-40B4-BE49-F238E27FC236}">
                <a16:creationId xmlns:a16="http://schemas.microsoft.com/office/drawing/2014/main" id="{43E65A60-BFF6-5D2C-96CA-C0DCDBCDC9B7}"/>
              </a:ext>
            </a:extLst>
          </p:cNvPr>
          <p:cNvSpPr>
            <a:spLocks noGrp="1"/>
          </p:cNvSpPr>
          <p:nvPr>
            <p:ph type="body" sz="quarter" idx="16"/>
          </p:nvPr>
        </p:nvSpPr>
        <p:spPr>
          <a:xfrm>
            <a:off x="6198222" y="135925"/>
            <a:ext cx="5886686" cy="6447919"/>
          </a:xfrm>
        </p:spPr>
        <p:txBody>
          <a:bodyPr/>
          <a:lstStyle/>
          <a:p>
            <a:pPr marL="285750" indent="-285750">
              <a:buFont typeface="Arial" panose="020B0604020202020204" pitchFamily="34" charset="0"/>
              <a:buChar char="•"/>
            </a:pPr>
            <a:r>
              <a:rPr lang="en-US" b="1" dirty="0">
                <a:solidFill>
                  <a:schemeClr val="accent2"/>
                </a:solidFill>
                <a:latin typeface="+mn-lt"/>
              </a:rPr>
              <a:t>Current title</a:t>
            </a:r>
            <a:r>
              <a:rPr lang="en-US" b="1" dirty="0">
                <a:solidFill>
                  <a:schemeClr val="accent2"/>
                </a:solidFill>
              </a:rPr>
              <a:t>: </a:t>
            </a:r>
            <a:r>
              <a:rPr lang="en-US" dirty="0"/>
              <a:t>Lead Software Engineer</a:t>
            </a:r>
          </a:p>
          <a:p>
            <a:pPr marL="285750" indent="-285750">
              <a:buFont typeface="Arial" panose="020B0604020202020204" pitchFamily="34" charset="0"/>
              <a:buChar char="•"/>
            </a:pPr>
            <a:r>
              <a:rPr lang="en-US" b="1" dirty="0">
                <a:solidFill>
                  <a:schemeClr val="accent2"/>
                </a:solidFill>
                <a:latin typeface="+mn-lt"/>
              </a:rPr>
              <a:t>Current roles</a:t>
            </a:r>
            <a:r>
              <a:rPr lang="en-US" b="1" dirty="0">
                <a:solidFill>
                  <a:schemeClr val="accent2"/>
                </a:solidFill>
              </a:rPr>
              <a:t>: </a:t>
            </a:r>
            <a:r>
              <a:rPr lang="en-US" sz="1600" dirty="0">
                <a:latin typeface="+mn-lt"/>
              </a:rPr>
              <a:t>Technical Lead and SME responsible for system analysis, modernization design, and migration of AS400 </a:t>
            </a:r>
            <a:r>
              <a:rPr lang="en-US" dirty="0">
                <a:latin typeface="+mn-lt"/>
              </a:rPr>
              <a:t>mainframe</a:t>
            </a:r>
            <a:r>
              <a:rPr lang="en-US" sz="1600" dirty="0">
                <a:latin typeface="+mn-lt"/>
              </a:rPr>
              <a:t>, components, ETL pipelines, and financial systems. Lead cross-team collaboration, guide technical decisions, and ensure scalable, reliable, and business-aligned solutions that support </a:t>
            </a:r>
            <a:r>
              <a:rPr lang="en-US" sz="1600" dirty="0" err="1">
                <a:latin typeface="+mn-lt"/>
              </a:rPr>
              <a:t>SafeRent’s</a:t>
            </a:r>
            <a:r>
              <a:rPr lang="en-US" sz="1600" dirty="0">
                <a:latin typeface="+mn-lt"/>
              </a:rPr>
              <a:t> long-term platform evolution.</a:t>
            </a:r>
          </a:p>
          <a:p>
            <a:pPr marL="285750" indent="-285750">
              <a:buFont typeface="Arial" panose="020B0604020202020204" pitchFamily="34" charset="0"/>
              <a:buChar char="•"/>
            </a:pPr>
            <a:r>
              <a:rPr lang="en-US" b="1" dirty="0">
                <a:solidFill>
                  <a:schemeClr val="accent2"/>
                </a:solidFill>
                <a:latin typeface="+mn-lt"/>
              </a:rPr>
              <a:t>Key Skills</a:t>
            </a:r>
            <a:r>
              <a:rPr lang="en-US" b="1" dirty="0">
                <a:solidFill>
                  <a:schemeClr val="accent2"/>
                </a:solidFill>
              </a:rPr>
              <a:t>:</a:t>
            </a:r>
            <a:endParaRPr lang="en-US" dirty="0">
              <a:latin typeface="+mn-lt"/>
            </a:endParaRPr>
          </a:p>
          <a:p>
            <a:pPr marL="651510" lvl="2" indent="-285750"/>
            <a:r>
              <a:rPr lang="en-US" sz="1600" dirty="0">
                <a:latin typeface="+mn-lt"/>
                <a:cs typeface="Calibri Light" panose="020F0302020204030204" pitchFamily="34" charset="0"/>
              </a:rPr>
              <a:t>Legacy System Modernization Architecture</a:t>
            </a:r>
          </a:p>
          <a:p>
            <a:pPr marL="651510" lvl="2" indent="-285750"/>
            <a:r>
              <a:rPr lang="en-US" sz="1600" dirty="0">
                <a:latin typeface="+mn-lt"/>
                <a:cs typeface="Calibri Light" panose="020F0302020204030204" pitchFamily="34" charset="0"/>
              </a:rPr>
              <a:t>End-to-End Solution Design</a:t>
            </a:r>
          </a:p>
          <a:p>
            <a:pPr marL="651510" lvl="2" indent="-285750"/>
            <a:r>
              <a:rPr lang="en-US" sz="1600" dirty="0">
                <a:latin typeface="+mn-lt"/>
                <a:cs typeface="Calibri Light" panose="020F0302020204030204" pitchFamily="34" charset="0"/>
              </a:rPr>
              <a:t>Technical Leadership &amp; SME Expertise</a:t>
            </a:r>
          </a:p>
          <a:p>
            <a:pPr marL="651510" lvl="2" indent="-285750"/>
            <a:r>
              <a:rPr lang="en-US" sz="1600" dirty="0">
                <a:latin typeface="+mn-lt"/>
                <a:cs typeface="Calibri Light" panose="020F0302020204030204" pitchFamily="34" charset="0"/>
              </a:rPr>
              <a:t>Enterprise Migration Strategy</a:t>
            </a:r>
          </a:p>
          <a:p>
            <a:pPr marL="651510" lvl="2" indent="-285750"/>
            <a:r>
              <a:rPr lang="en-US" sz="1600" dirty="0">
                <a:latin typeface="+mn-lt"/>
                <a:cs typeface="Calibri Light" panose="020F0302020204030204" pitchFamily="34" charset="0"/>
              </a:rPr>
              <a:t>Cross-Team Collaboration &amp; Stakeholder Alignment</a:t>
            </a:r>
          </a:p>
          <a:p>
            <a:pPr marL="651510" lvl="2" indent="-285750"/>
            <a:r>
              <a:rPr lang="en-US" sz="1600" dirty="0">
                <a:latin typeface="+mn-lt"/>
                <a:cs typeface="Calibri Light" panose="020F0302020204030204" pitchFamily="34" charset="0"/>
              </a:rPr>
              <a:t>Data Integration &amp; ETL Architecture</a:t>
            </a:r>
          </a:p>
          <a:p>
            <a:pPr marL="285750" indent="-285750">
              <a:buFont typeface="Arial" panose="020B0604020202020204" pitchFamily="34" charset="0"/>
              <a:buChar char="•"/>
            </a:pPr>
            <a:r>
              <a:rPr lang="en-US" b="1" dirty="0">
                <a:solidFill>
                  <a:schemeClr val="accent2"/>
                </a:solidFill>
                <a:latin typeface="+mn-lt"/>
              </a:rPr>
              <a:t>Certificates/Educational Programs</a:t>
            </a:r>
            <a:r>
              <a:rPr lang="en-US" b="1" dirty="0">
                <a:solidFill>
                  <a:schemeClr val="accent2"/>
                </a:solidFill>
              </a:rPr>
              <a:t>:</a:t>
            </a:r>
            <a:endParaRPr lang="en-US" b="1" dirty="0">
              <a:latin typeface="+mn-lt"/>
            </a:endParaRPr>
          </a:p>
          <a:p>
            <a:pPr marL="468630" lvl="1" indent="-285750"/>
            <a:r>
              <a:rPr lang="en-US" sz="1600" dirty="0">
                <a:latin typeface="+mn-lt"/>
              </a:rPr>
              <a:t>Solution Architecture School #177 2024Q4 (US/CA)</a:t>
            </a:r>
          </a:p>
          <a:p>
            <a:pPr marL="468630" lvl="1" indent="-285750"/>
            <a:r>
              <a:rPr lang="en-US" sz="1600" dirty="0"/>
              <a:t>Azure AZ-204 Cloud Developer</a:t>
            </a:r>
            <a:endParaRPr lang="en-US" sz="1600" dirty="0">
              <a:latin typeface="+mn-lt"/>
            </a:endParaRPr>
          </a:p>
          <a:p>
            <a:pPr marL="468630" lvl="1" indent="-285750"/>
            <a:r>
              <a:rPr lang="en-US" sz="1600" dirty="0">
                <a:latin typeface="+mn-lt"/>
              </a:rPr>
              <a:t>Implementing a Data Warehouse</a:t>
            </a:r>
          </a:p>
          <a:p>
            <a:pPr marL="468630" lvl="1" indent="-285750"/>
            <a:r>
              <a:rPr lang="en-US" sz="1600" dirty="0">
                <a:latin typeface="+mn-lt"/>
                <a:cs typeface="Calibri Light" panose="020F0302020204030204" pitchFamily="34" charset="0"/>
              </a:rPr>
              <a:t>Databricks fundamentals</a:t>
            </a:r>
            <a:br>
              <a:rPr lang="en-US" sz="1600" dirty="0">
                <a:latin typeface="+mn-lt"/>
                <a:cs typeface="Calibri Light" panose="020F0302020204030204" pitchFamily="34" charset="0"/>
              </a:rPr>
            </a:br>
            <a:endParaRPr lang="en-US" b="1" dirty="0"/>
          </a:p>
        </p:txBody>
      </p:sp>
    </p:spTree>
    <p:extLst>
      <p:ext uri="{BB962C8B-B14F-4D97-AF65-F5344CB8AC3E}">
        <p14:creationId xmlns:p14="http://schemas.microsoft.com/office/powerpoint/2010/main" val="2542667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9">
            <a:extLst>
              <a:ext uri="{FF2B5EF4-FFF2-40B4-BE49-F238E27FC236}">
                <a16:creationId xmlns:a16="http://schemas.microsoft.com/office/drawing/2014/main" id="{03CAEC1D-7796-49C5-6198-B90AF4B71A18}"/>
              </a:ext>
            </a:extLst>
          </p:cNvPr>
          <p:cNvSpPr>
            <a:spLocks noGrp="1"/>
          </p:cNvSpPr>
          <p:nvPr>
            <p:ph type="title"/>
          </p:nvPr>
        </p:nvSpPr>
        <p:spPr>
          <a:xfrm>
            <a:off x="4073916" y="2469649"/>
            <a:ext cx="4220135" cy="1107996"/>
          </a:xfrm>
        </p:spPr>
        <p:txBody>
          <a:bodyPr/>
          <a:lstStyle/>
          <a:p>
            <a:r>
              <a:rPr lang="en-US" sz="6000" dirty="0">
                <a:solidFill>
                  <a:srgbClr val="00F6FF"/>
                </a:solidFill>
              </a:rPr>
              <a:t>Thank you! </a:t>
            </a:r>
          </a:p>
        </p:txBody>
      </p:sp>
    </p:spTree>
    <p:extLst>
      <p:ext uri="{BB962C8B-B14F-4D97-AF65-F5344CB8AC3E}">
        <p14:creationId xmlns:p14="http://schemas.microsoft.com/office/powerpoint/2010/main" val="881359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6A8DA4-4A28-D489-27BE-116919C9E9AD}"/>
              </a:ext>
            </a:extLst>
          </p:cNvPr>
          <p:cNvSpPr>
            <a:spLocks noGrp="1"/>
          </p:cNvSpPr>
          <p:nvPr>
            <p:ph type="title"/>
          </p:nvPr>
        </p:nvSpPr>
        <p:spPr>
          <a:xfrm>
            <a:off x="360254" y="392905"/>
            <a:ext cx="10896600" cy="338554"/>
          </a:xfrm>
        </p:spPr>
        <p:txBody>
          <a:bodyPr/>
          <a:lstStyle/>
          <a:p>
            <a:r>
              <a:rPr lang="en-US" dirty="0"/>
              <a:t>Working Experience/Career Path</a:t>
            </a:r>
          </a:p>
        </p:txBody>
      </p:sp>
      <p:sp>
        <p:nvSpPr>
          <p:cNvPr id="3" name="Text Placeholder 2">
            <a:extLst>
              <a:ext uri="{FF2B5EF4-FFF2-40B4-BE49-F238E27FC236}">
                <a16:creationId xmlns:a16="http://schemas.microsoft.com/office/drawing/2014/main" id="{7C399520-4FBD-5C31-4C1F-C498957C3E88}"/>
              </a:ext>
            </a:extLst>
          </p:cNvPr>
          <p:cNvSpPr>
            <a:spLocks noGrp="1"/>
          </p:cNvSpPr>
          <p:nvPr>
            <p:ph type="body" sz="quarter" idx="11"/>
          </p:nvPr>
        </p:nvSpPr>
        <p:spPr>
          <a:xfrm>
            <a:off x="360254" y="881314"/>
            <a:ext cx="10896600" cy="480060"/>
          </a:xfrm>
        </p:spPr>
        <p:txBody>
          <a:bodyPr/>
          <a:lstStyle/>
          <a:p>
            <a:r>
              <a:rPr lang="en-US" dirty="0"/>
              <a:t>   </a:t>
            </a:r>
          </a:p>
        </p:txBody>
      </p:sp>
      <p:sp>
        <p:nvSpPr>
          <p:cNvPr id="12" name="Arrow: Right 11">
            <a:extLst>
              <a:ext uri="{FF2B5EF4-FFF2-40B4-BE49-F238E27FC236}">
                <a16:creationId xmlns:a16="http://schemas.microsoft.com/office/drawing/2014/main" id="{94332E03-B2B7-761B-A15B-4008C1DADE16}"/>
              </a:ext>
            </a:extLst>
          </p:cNvPr>
          <p:cNvSpPr/>
          <p:nvPr/>
        </p:nvSpPr>
        <p:spPr bwMode="auto">
          <a:xfrm>
            <a:off x="699154" y="3264305"/>
            <a:ext cx="10793691" cy="1313732"/>
          </a:xfrm>
          <a:prstGeom prst="rightArrow">
            <a:avLst/>
          </a:prstGeom>
          <a:ln/>
        </p:spPr>
        <p:style>
          <a:lnRef idx="1">
            <a:schemeClr val="accent2"/>
          </a:lnRef>
          <a:fillRef idx="3">
            <a:schemeClr val="accent2"/>
          </a:fillRef>
          <a:effectRef idx="2">
            <a:schemeClr val="accent2"/>
          </a:effectRef>
          <a:fontRef idx="minor">
            <a:schemeClr val="lt1"/>
          </a:fontRef>
        </p:style>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3" name="Oval 12">
            <a:extLst>
              <a:ext uri="{FF2B5EF4-FFF2-40B4-BE49-F238E27FC236}">
                <a16:creationId xmlns:a16="http://schemas.microsoft.com/office/drawing/2014/main" id="{8359CD82-3F51-4EC8-2DD6-4E20049291CB}"/>
              </a:ext>
            </a:extLst>
          </p:cNvPr>
          <p:cNvSpPr/>
          <p:nvPr/>
        </p:nvSpPr>
        <p:spPr bwMode="auto">
          <a:xfrm>
            <a:off x="1332274" y="3727070"/>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4" name="Oval 13">
            <a:extLst>
              <a:ext uri="{FF2B5EF4-FFF2-40B4-BE49-F238E27FC236}">
                <a16:creationId xmlns:a16="http://schemas.microsoft.com/office/drawing/2014/main" id="{FADAFA5C-1EDB-5E0E-BA98-C534DA2B1C98}"/>
              </a:ext>
            </a:extLst>
          </p:cNvPr>
          <p:cNvSpPr/>
          <p:nvPr/>
        </p:nvSpPr>
        <p:spPr bwMode="auto">
          <a:xfrm>
            <a:off x="3405955" y="3727070"/>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5" name="Oval 14">
            <a:extLst>
              <a:ext uri="{FF2B5EF4-FFF2-40B4-BE49-F238E27FC236}">
                <a16:creationId xmlns:a16="http://schemas.microsoft.com/office/drawing/2014/main" id="{B02EB96C-EE8E-F821-4922-64D5BC9A4D3E}"/>
              </a:ext>
            </a:extLst>
          </p:cNvPr>
          <p:cNvSpPr/>
          <p:nvPr/>
        </p:nvSpPr>
        <p:spPr bwMode="auto">
          <a:xfrm>
            <a:off x="5479636" y="3728912"/>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6" name="Oval 15">
            <a:extLst>
              <a:ext uri="{FF2B5EF4-FFF2-40B4-BE49-F238E27FC236}">
                <a16:creationId xmlns:a16="http://schemas.microsoft.com/office/drawing/2014/main" id="{7B1850A8-D426-042F-3266-313B3182778F}"/>
              </a:ext>
            </a:extLst>
          </p:cNvPr>
          <p:cNvSpPr/>
          <p:nvPr/>
        </p:nvSpPr>
        <p:spPr bwMode="auto">
          <a:xfrm>
            <a:off x="9825036" y="3727070"/>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7" name="TextBox 16">
            <a:extLst>
              <a:ext uri="{FF2B5EF4-FFF2-40B4-BE49-F238E27FC236}">
                <a16:creationId xmlns:a16="http://schemas.microsoft.com/office/drawing/2014/main" id="{53B74ABC-11B0-2E7D-1DEA-0D5451BE69D2}"/>
              </a:ext>
            </a:extLst>
          </p:cNvPr>
          <p:cNvSpPr txBox="1"/>
          <p:nvPr/>
        </p:nvSpPr>
        <p:spPr>
          <a:xfrm>
            <a:off x="846794" y="1790504"/>
            <a:ext cx="1743959" cy="1451455"/>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2008</a:t>
            </a:r>
          </a:p>
          <a:p>
            <a:pPr algn="ctr">
              <a:lnSpc>
                <a:spcPct val="110000"/>
              </a:lnSpc>
              <a:spcBef>
                <a:spcPts val="600"/>
              </a:spcBef>
            </a:pPr>
            <a:r>
              <a:rPr lang="en-US" sz="1400" dirty="0">
                <a:solidFill>
                  <a:schemeClr val="bg1"/>
                </a:solidFill>
                <a:ea typeface="Human Sans" charset="0"/>
                <a:cs typeface="Human Sans" charset="0"/>
              </a:rPr>
              <a:t>Ukrainian Media Holding – Web solutions</a:t>
            </a:r>
          </a:p>
          <a:p>
            <a:pPr algn="ctr">
              <a:lnSpc>
                <a:spcPct val="110000"/>
              </a:lnSpc>
              <a:spcBef>
                <a:spcPts val="600"/>
              </a:spcBef>
            </a:pPr>
            <a:r>
              <a:rPr lang="en-US" sz="1400" dirty="0" err="1">
                <a:solidFill>
                  <a:schemeClr val="bg1"/>
                </a:solidFill>
                <a:ea typeface="Human Sans" charset="0"/>
                <a:cs typeface="Human Sans" charset="0"/>
              </a:rPr>
              <a:t>Korrespondent.net</a:t>
            </a:r>
            <a:r>
              <a:rPr lang="en-US" sz="1400" dirty="0">
                <a:solidFill>
                  <a:schemeClr val="bg1"/>
                </a:solidFill>
                <a:ea typeface="Human Sans" charset="0"/>
                <a:cs typeface="Human Sans" charset="0"/>
              </a:rPr>
              <a:t> </a:t>
            </a:r>
            <a:r>
              <a:rPr lang="en-US" sz="1400" dirty="0" err="1">
                <a:solidFill>
                  <a:schemeClr val="bg1"/>
                </a:solidFill>
                <a:ea typeface="Human Sans" charset="0"/>
                <a:cs typeface="Human Sans" charset="0"/>
              </a:rPr>
              <a:t>football.ua</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(Solutions architect)</a:t>
            </a:r>
          </a:p>
          <a:p>
            <a:pPr algn="ctr">
              <a:lnSpc>
                <a:spcPct val="110000"/>
              </a:lnSpc>
              <a:spcBef>
                <a:spcPts val="600"/>
              </a:spcBef>
            </a:pPr>
            <a:r>
              <a:rPr lang="en-US" sz="1400" dirty="0">
                <a:solidFill>
                  <a:schemeClr val="bg1"/>
                </a:solidFill>
                <a:ea typeface="Human Sans" charset="0"/>
                <a:cs typeface="Human Sans" charset="0"/>
              </a:rPr>
              <a:t>Title: CTO</a:t>
            </a:r>
          </a:p>
          <a:p>
            <a:pPr algn="ctr">
              <a:lnSpc>
                <a:spcPct val="110000"/>
              </a:lnSpc>
              <a:spcBef>
                <a:spcPts val="600"/>
              </a:spcBef>
            </a:pPr>
            <a:endParaRPr lang="en-US" sz="1400" dirty="0">
              <a:solidFill>
                <a:schemeClr val="bg1"/>
              </a:solidFill>
              <a:ea typeface="Human Sans" charset="0"/>
              <a:cs typeface="Human Sans" charset="0"/>
            </a:endParaRPr>
          </a:p>
        </p:txBody>
      </p:sp>
      <p:sp>
        <p:nvSpPr>
          <p:cNvPr id="18" name="TextBox 17">
            <a:extLst>
              <a:ext uri="{FF2B5EF4-FFF2-40B4-BE49-F238E27FC236}">
                <a16:creationId xmlns:a16="http://schemas.microsoft.com/office/drawing/2014/main" id="{8F9C5809-7046-975B-A0F8-7BEDF2581FA5}"/>
              </a:ext>
            </a:extLst>
          </p:cNvPr>
          <p:cNvSpPr txBox="1"/>
          <p:nvPr/>
        </p:nvSpPr>
        <p:spPr>
          <a:xfrm>
            <a:off x="2727225" y="4621877"/>
            <a:ext cx="1743959" cy="1516493"/>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2015</a:t>
            </a:r>
          </a:p>
          <a:p>
            <a:pPr algn="ctr">
              <a:lnSpc>
                <a:spcPct val="110000"/>
              </a:lnSpc>
              <a:spcBef>
                <a:spcPts val="600"/>
              </a:spcBef>
            </a:pPr>
            <a:r>
              <a:rPr lang="en-US" sz="1400" dirty="0">
                <a:solidFill>
                  <a:schemeClr val="bg1"/>
                </a:solidFill>
                <a:ea typeface="Human Sans" charset="0"/>
                <a:cs typeface="Human Sans" charset="0"/>
              </a:rPr>
              <a:t>EPAM – EPM-RQUA</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(Key developer)</a:t>
            </a:r>
          </a:p>
          <a:p>
            <a:pPr algn="ctr">
              <a:lnSpc>
                <a:spcPct val="110000"/>
              </a:lnSpc>
              <a:spcBef>
                <a:spcPts val="600"/>
              </a:spcBef>
            </a:pPr>
            <a:endParaRPr lang="en-US" sz="1400" dirty="0">
              <a:solidFill>
                <a:schemeClr val="bg1"/>
              </a:solidFill>
              <a:ea typeface="Human Sans" charset="0"/>
              <a:cs typeface="Human Sans" charset="0"/>
            </a:endParaRPr>
          </a:p>
          <a:p>
            <a:pPr algn="ctr">
              <a:lnSpc>
                <a:spcPct val="110000"/>
              </a:lnSpc>
              <a:spcBef>
                <a:spcPts val="600"/>
              </a:spcBef>
            </a:pPr>
            <a:r>
              <a:rPr lang="en-US" sz="1400" dirty="0">
                <a:solidFill>
                  <a:schemeClr val="bg1"/>
                </a:solidFill>
                <a:ea typeface="Human Sans" charset="0"/>
                <a:cs typeface="Human Sans" charset="0"/>
              </a:rPr>
              <a:t>Title: Project Manager</a:t>
            </a:r>
          </a:p>
          <a:p>
            <a:pPr algn="ctr">
              <a:lnSpc>
                <a:spcPct val="110000"/>
              </a:lnSpc>
              <a:spcBef>
                <a:spcPts val="600"/>
              </a:spcBef>
            </a:pPr>
            <a:endParaRPr lang="en-US" sz="1400" dirty="0">
              <a:solidFill>
                <a:schemeClr val="bg1"/>
              </a:solidFill>
              <a:ea typeface="Human Sans" charset="0"/>
              <a:cs typeface="Human Sans" charset="0"/>
            </a:endParaRPr>
          </a:p>
        </p:txBody>
      </p:sp>
      <p:sp>
        <p:nvSpPr>
          <p:cNvPr id="19" name="TextBox 18">
            <a:extLst>
              <a:ext uri="{FF2B5EF4-FFF2-40B4-BE49-F238E27FC236}">
                <a16:creationId xmlns:a16="http://schemas.microsoft.com/office/drawing/2014/main" id="{97405906-05BE-D19E-1129-9B7BC042B5DB}"/>
              </a:ext>
            </a:extLst>
          </p:cNvPr>
          <p:cNvSpPr txBox="1"/>
          <p:nvPr/>
        </p:nvSpPr>
        <p:spPr>
          <a:xfrm>
            <a:off x="4800906" y="1790504"/>
            <a:ext cx="1743959" cy="1451455"/>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2016</a:t>
            </a:r>
          </a:p>
          <a:p>
            <a:pPr algn="ctr">
              <a:lnSpc>
                <a:spcPct val="110000"/>
              </a:lnSpc>
              <a:spcBef>
                <a:spcPts val="600"/>
              </a:spcBef>
            </a:pPr>
            <a:r>
              <a:rPr lang="en-US" sz="1400" dirty="0">
                <a:solidFill>
                  <a:schemeClr val="bg1"/>
                </a:solidFill>
                <a:ea typeface="Human Sans" charset="0"/>
                <a:cs typeface="Human Sans" charset="0"/>
              </a:rPr>
              <a:t>EPAM – CLGX-RPS</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(Team Lead)</a:t>
            </a:r>
          </a:p>
          <a:p>
            <a:pPr algn="ctr">
              <a:lnSpc>
                <a:spcPct val="110000"/>
              </a:lnSpc>
              <a:spcBef>
                <a:spcPts val="600"/>
              </a:spcBef>
            </a:pPr>
            <a:endParaRPr lang="en-US" sz="1400" dirty="0">
              <a:solidFill>
                <a:schemeClr val="bg1"/>
              </a:solidFill>
              <a:ea typeface="Human Sans" charset="0"/>
              <a:cs typeface="Human Sans" charset="0"/>
            </a:endParaRPr>
          </a:p>
          <a:p>
            <a:pPr algn="ctr">
              <a:lnSpc>
                <a:spcPct val="110000"/>
              </a:lnSpc>
              <a:spcBef>
                <a:spcPts val="600"/>
              </a:spcBef>
            </a:pPr>
            <a:r>
              <a:rPr lang="en-US" sz="1400" dirty="0">
                <a:solidFill>
                  <a:schemeClr val="bg1"/>
                </a:solidFill>
                <a:ea typeface="Human Sans" charset="0"/>
                <a:cs typeface="Human Sans" charset="0"/>
              </a:rPr>
              <a:t>Title: Lead Software Engineer </a:t>
            </a:r>
          </a:p>
        </p:txBody>
      </p:sp>
      <p:sp>
        <p:nvSpPr>
          <p:cNvPr id="20" name="TextBox 19">
            <a:extLst>
              <a:ext uri="{FF2B5EF4-FFF2-40B4-BE49-F238E27FC236}">
                <a16:creationId xmlns:a16="http://schemas.microsoft.com/office/drawing/2014/main" id="{81679039-0851-28F7-BDB6-972E8271EF7D}"/>
              </a:ext>
            </a:extLst>
          </p:cNvPr>
          <p:cNvSpPr txBox="1"/>
          <p:nvPr/>
        </p:nvSpPr>
        <p:spPr>
          <a:xfrm>
            <a:off x="9115767" y="1790504"/>
            <a:ext cx="1743959" cy="1970202"/>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2023– present</a:t>
            </a:r>
          </a:p>
          <a:p>
            <a:pPr algn="ctr">
              <a:lnSpc>
                <a:spcPct val="110000"/>
              </a:lnSpc>
              <a:spcBef>
                <a:spcPts val="600"/>
              </a:spcBef>
            </a:pPr>
            <a:r>
              <a:rPr lang="en-US" sz="1400" dirty="0">
                <a:solidFill>
                  <a:schemeClr val="bg1"/>
                </a:solidFill>
                <a:ea typeface="Human Sans" charset="0"/>
                <a:cs typeface="Human Sans" charset="0"/>
              </a:rPr>
              <a:t>EPAM – SFRN-DEVT</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(Team Lead, SME)</a:t>
            </a:r>
          </a:p>
          <a:p>
            <a:pPr algn="ctr">
              <a:lnSpc>
                <a:spcPct val="110000"/>
              </a:lnSpc>
              <a:spcBef>
                <a:spcPts val="600"/>
              </a:spcBef>
            </a:pPr>
            <a:endParaRPr lang="en-US" sz="1400" dirty="0">
              <a:solidFill>
                <a:schemeClr val="bg1"/>
              </a:solidFill>
              <a:ea typeface="Human Sans" charset="0"/>
              <a:cs typeface="Human Sans" charset="0"/>
            </a:endParaRPr>
          </a:p>
          <a:p>
            <a:pPr algn="ctr">
              <a:lnSpc>
                <a:spcPct val="110000"/>
              </a:lnSpc>
              <a:spcBef>
                <a:spcPts val="600"/>
              </a:spcBef>
            </a:pPr>
            <a:r>
              <a:rPr lang="en-US" sz="1400" dirty="0">
                <a:solidFill>
                  <a:schemeClr val="bg1"/>
                </a:solidFill>
                <a:ea typeface="Human Sans" charset="0"/>
                <a:cs typeface="Human Sans" charset="0"/>
              </a:rPr>
              <a:t>Title: Lead Software Engineer</a:t>
            </a:r>
          </a:p>
          <a:p>
            <a:pPr algn="ctr">
              <a:lnSpc>
                <a:spcPct val="110000"/>
              </a:lnSpc>
              <a:spcBef>
                <a:spcPts val="600"/>
              </a:spcBef>
            </a:pPr>
            <a:endParaRPr lang="en-US" sz="1400" dirty="0">
              <a:solidFill>
                <a:schemeClr val="bg1"/>
              </a:solidFill>
              <a:ea typeface="Human Sans" charset="0"/>
              <a:cs typeface="Human Sans" charset="0"/>
            </a:endParaRPr>
          </a:p>
        </p:txBody>
      </p:sp>
      <p:sp>
        <p:nvSpPr>
          <p:cNvPr id="2" name="Oval 1">
            <a:extLst>
              <a:ext uri="{FF2B5EF4-FFF2-40B4-BE49-F238E27FC236}">
                <a16:creationId xmlns:a16="http://schemas.microsoft.com/office/drawing/2014/main" id="{2D2F4B6E-6DB5-34BB-9936-87FEE5ACF6CA}"/>
              </a:ext>
            </a:extLst>
          </p:cNvPr>
          <p:cNvSpPr/>
          <p:nvPr/>
        </p:nvSpPr>
        <p:spPr bwMode="auto">
          <a:xfrm>
            <a:off x="7651111" y="3727070"/>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5" name="TextBox 4">
            <a:extLst>
              <a:ext uri="{FF2B5EF4-FFF2-40B4-BE49-F238E27FC236}">
                <a16:creationId xmlns:a16="http://schemas.microsoft.com/office/drawing/2014/main" id="{5DB240B5-3629-380E-1ACE-A400EA6803FC}"/>
              </a:ext>
            </a:extLst>
          </p:cNvPr>
          <p:cNvSpPr txBox="1"/>
          <p:nvPr/>
        </p:nvSpPr>
        <p:spPr>
          <a:xfrm>
            <a:off x="6972381" y="4621877"/>
            <a:ext cx="1743959" cy="1451455"/>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2020</a:t>
            </a:r>
          </a:p>
          <a:p>
            <a:pPr algn="ctr">
              <a:lnSpc>
                <a:spcPct val="110000"/>
              </a:lnSpc>
              <a:spcBef>
                <a:spcPts val="600"/>
              </a:spcBef>
            </a:pPr>
            <a:r>
              <a:rPr lang="en-US" sz="1400" dirty="0">
                <a:solidFill>
                  <a:schemeClr val="bg1"/>
                </a:solidFill>
                <a:ea typeface="Human Sans" charset="0"/>
                <a:cs typeface="Human Sans" charset="0"/>
              </a:rPr>
              <a:t>EPAM – CLGX-RPSM</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(Project Coordinator)</a:t>
            </a:r>
          </a:p>
          <a:p>
            <a:pPr algn="ctr">
              <a:lnSpc>
                <a:spcPct val="110000"/>
              </a:lnSpc>
              <a:spcBef>
                <a:spcPts val="600"/>
              </a:spcBef>
            </a:pPr>
            <a:endParaRPr lang="en-US" sz="1400" dirty="0">
              <a:solidFill>
                <a:schemeClr val="bg1"/>
              </a:solidFill>
              <a:ea typeface="Human Sans" charset="0"/>
              <a:cs typeface="Human Sans" charset="0"/>
            </a:endParaRPr>
          </a:p>
          <a:p>
            <a:pPr algn="ctr">
              <a:lnSpc>
                <a:spcPct val="110000"/>
              </a:lnSpc>
              <a:spcBef>
                <a:spcPts val="600"/>
              </a:spcBef>
            </a:pPr>
            <a:r>
              <a:rPr lang="en-US" sz="1400" dirty="0">
                <a:solidFill>
                  <a:schemeClr val="bg1"/>
                </a:solidFill>
                <a:ea typeface="Human Sans" charset="0"/>
                <a:cs typeface="Human Sans" charset="0"/>
              </a:rPr>
              <a:t>Title: Lead Software Engineer </a:t>
            </a:r>
          </a:p>
        </p:txBody>
      </p:sp>
    </p:spTree>
    <p:extLst>
      <p:ext uri="{BB962C8B-B14F-4D97-AF65-F5344CB8AC3E}">
        <p14:creationId xmlns:p14="http://schemas.microsoft.com/office/powerpoint/2010/main" val="1905643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61ED5C-4F0A-0C68-706A-F9E6D032FF31}"/>
              </a:ext>
            </a:extLst>
          </p:cNvPr>
          <p:cNvPicPr>
            <a:picLocks noChangeAspect="1"/>
          </p:cNvPicPr>
          <p:nvPr/>
        </p:nvPicPr>
        <p:blipFill>
          <a:blip r:embed="rId2"/>
          <a:stretch>
            <a:fillRect/>
          </a:stretch>
        </p:blipFill>
        <p:spPr>
          <a:xfrm>
            <a:off x="81061" y="465644"/>
            <a:ext cx="2867025" cy="647700"/>
          </a:xfrm>
          <a:prstGeom prst="rect">
            <a:avLst/>
          </a:prstGeom>
        </p:spPr>
      </p:pic>
      <p:sp>
        <p:nvSpPr>
          <p:cNvPr id="11" name="Title 1">
            <a:extLst>
              <a:ext uri="{FF2B5EF4-FFF2-40B4-BE49-F238E27FC236}">
                <a16:creationId xmlns:a16="http://schemas.microsoft.com/office/drawing/2014/main" id="{B8A6A1EC-08B5-8DD8-336B-A7F63DBABE7C}"/>
              </a:ext>
            </a:extLst>
          </p:cNvPr>
          <p:cNvSpPr>
            <a:spLocks noGrp="1"/>
          </p:cNvSpPr>
          <p:nvPr>
            <p:ph type="title"/>
          </p:nvPr>
        </p:nvSpPr>
        <p:spPr>
          <a:xfrm>
            <a:off x="347336" y="2813447"/>
            <a:ext cx="5333999" cy="1231106"/>
          </a:xfrm>
        </p:spPr>
        <p:txBody>
          <a:bodyPr/>
          <a:lstStyle/>
          <a:p>
            <a:r>
              <a:rPr lang="en-US" sz="4000" b="0" dirty="0">
                <a:solidFill>
                  <a:schemeClr val="accent2"/>
                </a:solidFill>
              </a:rPr>
              <a:t>Contribution to projects and achievements</a:t>
            </a:r>
          </a:p>
        </p:txBody>
      </p:sp>
      <p:sp>
        <p:nvSpPr>
          <p:cNvPr id="12" name="TextBox 11">
            <a:extLst>
              <a:ext uri="{FF2B5EF4-FFF2-40B4-BE49-F238E27FC236}">
                <a16:creationId xmlns:a16="http://schemas.microsoft.com/office/drawing/2014/main" id="{A26073DA-E601-976A-D6E6-81B1BDDF7CB1}"/>
              </a:ext>
            </a:extLst>
          </p:cNvPr>
          <p:cNvSpPr txBox="1"/>
          <p:nvPr/>
        </p:nvSpPr>
        <p:spPr>
          <a:xfrm>
            <a:off x="347336" y="3732310"/>
            <a:ext cx="4185501" cy="914400"/>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p:txBody>
      </p:sp>
      <p:sp>
        <p:nvSpPr>
          <p:cNvPr id="2" name="TextBox 1">
            <a:extLst>
              <a:ext uri="{FF2B5EF4-FFF2-40B4-BE49-F238E27FC236}">
                <a16:creationId xmlns:a16="http://schemas.microsoft.com/office/drawing/2014/main" id="{F37BE15F-94A0-9BA9-CC9F-DDC59058A0B2}"/>
              </a:ext>
            </a:extLst>
          </p:cNvPr>
          <p:cNvSpPr txBox="1"/>
          <p:nvPr/>
        </p:nvSpPr>
        <p:spPr>
          <a:xfrm>
            <a:off x="6352032" y="2218944"/>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1A45A5F1-ABD0-2254-697E-8B7060EC1095}"/>
              </a:ext>
            </a:extLst>
          </p:cNvPr>
          <p:cNvSpPr txBox="1">
            <a:spLocks/>
          </p:cNvSpPr>
          <p:nvPr/>
        </p:nvSpPr>
        <p:spPr>
          <a:xfrm>
            <a:off x="6510667" y="465644"/>
            <a:ext cx="5150961" cy="6908943"/>
          </a:xfrm>
          <a:prstGeom prst="rect">
            <a:avLst/>
          </a:prstGeom>
        </p:spPr>
        <p:txBody>
          <a:bodyPr vert="horz" wrap="square" lIns="0" tIns="0" rIns="0" bIns="0" rtlCol="0" anchor="t" anchorCtr="0">
            <a:spAutoFit/>
          </a:bodyPr>
          <a:lstStyle>
            <a:lvl1pPr marL="0" indent="0" algn="l" defTabSz="914400" rtl="0" eaLnBrk="1" latinLnBrk="0" hangingPunct="1">
              <a:lnSpc>
                <a:spcPts val="2400"/>
              </a:lnSpc>
              <a:spcBef>
                <a:spcPts val="600"/>
              </a:spcBef>
              <a:spcAft>
                <a:spcPts val="0"/>
              </a:spcAft>
              <a:buFont typeface="Arial" panose="020B0604020202020204" pitchFamily="34" charset="0"/>
              <a:buNone/>
              <a:defRPr lang="en-US" sz="1600" b="0" i="0" kern="1200">
                <a:solidFill>
                  <a:srgbClr val="000000"/>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1"/>
                </a:solidFill>
              </a:rPr>
              <a:t>EPAM – SFRN-DEVT: </a:t>
            </a:r>
          </a:p>
          <a:p>
            <a:r>
              <a:rPr lang="en-US" b="1" dirty="0"/>
              <a:t>Architectural Discovery &amp; Design Analysis</a:t>
            </a:r>
          </a:p>
          <a:p>
            <a:pPr marL="285750" indent="-285750">
              <a:buFont typeface="Arial" panose="020B0604020202020204" pitchFamily="34" charset="0"/>
              <a:buChar char="•"/>
            </a:pPr>
            <a:r>
              <a:rPr lang="en-US" dirty="0"/>
              <a:t>Joined the project at its inception and led the discovery phase during the transition to EPAM.</a:t>
            </a:r>
          </a:p>
          <a:p>
            <a:pPr marL="285750" indent="-285750">
              <a:buFont typeface="Arial" panose="020B0604020202020204" pitchFamily="34" charset="0"/>
              <a:buChar char="•"/>
            </a:pPr>
            <a:r>
              <a:rPr lang="en-US" dirty="0"/>
              <a:t>Conducted deep structural analysis of legacy RPS components through collaboration with existing vendors, RPS architects, and business stakeholders.</a:t>
            </a:r>
          </a:p>
          <a:p>
            <a:pPr marL="285750" indent="-285750">
              <a:buFont typeface="Arial" panose="020B0604020202020204" pitchFamily="34" charset="0"/>
              <a:buChar char="•"/>
            </a:pPr>
            <a:r>
              <a:rPr lang="en-US" dirty="0"/>
              <a:t>Produced architectural documentation and diagrams that served as the blueprint of future modernization.</a:t>
            </a:r>
          </a:p>
          <a:p>
            <a:r>
              <a:rPr lang="en-US" b="1" dirty="0">
                <a:solidFill>
                  <a:schemeClr val="tx1"/>
                </a:solidFill>
              </a:rPr>
              <a:t>AS400 UI &amp; Interface Modernization</a:t>
            </a:r>
          </a:p>
          <a:p>
            <a:pPr marL="285750" indent="-285750">
              <a:buFont typeface="Arial" panose="020B0604020202020204" pitchFamily="34" charset="0"/>
              <a:buChar char="•"/>
            </a:pPr>
            <a:r>
              <a:rPr lang="en-US" dirty="0">
                <a:solidFill>
                  <a:schemeClr val="tx1"/>
                </a:solidFill>
              </a:rPr>
              <a:t>Designed architecture for migrating AS400 RPG apps into a modern Angular SPA platform.</a:t>
            </a:r>
          </a:p>
          <a:p>
            <a:pPr marL="285750" indent="-285750">
              <a:buFont typeface="Arial" panose="020B0604020202020204" pitchFamily="34" charset="0"/>
              <a:buChar char="•"/>
            </a:pPr>
            <a:r>
              <a:rPr lang="en-US" dirty="0">
                <a:solidFill>
                  <a:schemeClr val="tx1"/>
                </a:solidFill>
              </a:rPr>
              <a:t>Ensured a dual-environment setup, supporting multiple databases simultaneously and enabling a smooth, low-risk transition to the new system.</a:t>
            </a:r>
          </a:p>
          <a:p>
            <a:pPr marL="285750" indent="-285750">
              <a:buFont typeface="Arial" panose="020B0604020202020204" pitchFamily="34" charset="0"/>
              <a:buChar char="•"/>
            </a:pPr>
            <a:r>
              <a:rPr lang="en-US" dirty="0">
                <a:solidFill>
                  <a:schemeClr val="tx1"/>
                </a:solidFill>
              </a:rPr>
              <a:t>The solution remains in production and continues to evolve, validating the robustness and forward-looking nature of the architecture.</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282777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61ED5C-4F0A-0C68-706A-F9E6D032FF31}"/>
              </a:ext>
            </a:extLst>
          </p:cNvPr>
          <p:cNvPicPr>
            <a:picLocks noChangeAspect="1"/>
          </p:cNvPicPr>
          <p:nvPr/>
        </p:nvPicPr>
        <p:blipFill>
          <a:blip r:embed="rId2"/>
          <a:stretch>
            <a:fillRect/>
          </a:stretch>
        </p:blipFill>
        <p:spPr>
          <a:xfrm>
            <a:off x="81061" y="465644"/>
            <a:ext cx="2867025" cy="647700"/>
          </a:xfrm>
          <a:prstGeom prst="rect">
            <a:avLst/>
          </a:prstGeom>
        </p:spPr>
      </p:pic>
      <p:sp>
        <p:nvSpPr>
          <p:cNvPr id="11" name="Title 1">
            <a:extLst>
              <a:ext uri="{FF2B5EF4-FFF2-40B4-BE49-F238E27FC236}">
                <a16:creationId xmlns:a16="http://schemas.microsoft.com/office/drawing/2014/main" id="{B8A6A1EC-08B5-8DD8-336B-A7F63DBABE7C}"/>
              </a:ext>
            </a:extLst>
          </p:cNvPr>
          <p:cNvSpPr>
            <a:spLocks noGrp="1"/>
          </p:cNvSpPr>
          <p:nvPr>
            <p:ph type="title"/>
          </p:nvPr>
        </p:nvSpPr>
        <p:spPr>
          <a:xfrm>
            <a:off x="347336" y="2813447"/>
            <a:ext cx="5333999" cy="1231106"/>
          </a:xfrm>
        </p:spPr>
        <p:txBody>
          <a:bodyPr/>
          <a:lstStyle/>
          <a:p>
            <a:r>
              <a:rPr lang="en-US" sz="4000" b="0" dirty="0">
                <a:solidFill>
                  <a:schemeClr val="accent2"/>
                </a:solidFill>
              </a:rPr>
              <a:t>Contribution to projects and achievements</a:t>
            </a:r>
          </a:p>
        </p:txBody>
      </p:sp>
      <p:sp>
        <p:nvSpPr>
          <p:cNvPr id="12" name="TextBox 11">
            <a:extLst>
              <a:ext uri="{FF2B5EF4-FFF2-40B4-BE49-F238E27FC236}">
                <a16:creationId xmlns:a16="http://schemas.microsoft.com/office/drawing/2014/main" id="{A26073DA-E601-976A-D6E6-81B1BDDF7CB1}"/>
              </a:ext>
            </a:extLst>
          </p:cNvPr>
          <p:cNvSpPr txBox="1"/>
          <p:nvPr/>
        </p:nvSpPr>
        <p:spPr>
          <a:xfrm>
            <a:off x="347336" y="3732310"/>
            <a:ext cx="4185501" cy="914400"/>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p:txBody>
      </p:sp>
      <p:sp>
        <p:nvSpPr>
          <p:cNvPr id="14" name="Text Placeholder 13">
            <a:extLst>
              <a:ext uri="{FF2B5EF4-FFF2-40B4-BE49-F238E27FC236}">
                <a16:creationId xmlns:a16="http://schemas.microsoft.com/office/drawing/2014/main" id="{7AA61C1E-8A9F-3C62-1C19-DBFBE1AFF786}"/>
              </a:ext>
            </a:extLst>
          </p:cNvPr>
          <p:cNvSpPr>
            <a:spLocks noGrp="1"/>
          </p:cNvSpPr>
          <p:nvPr>
            <p:ph type="body" sz="quarter" idx="16"/>
          </p:nvPr>
        </p:nvSpPr>
        <p:spPr>
          <a:xfrm>
            <a:off x="6510667" y="465644"/>
            <a:ext cx="5150961" cy="4363054"/>
          </a:xfrm>
        </p:spPr>
        <p:txBody>
          <a:bodyPr/>
          <a:lstStyle/>
          <a:p>
            <a:r>
              <a:rPr lang="en-US" b="1" dirty="0">
                <a:solidFill>
                  <a:schemeClr val="tx1"/>
                </a:solidFill>
              </a:rPr>
              <a:t>EPAM – SFRN-DEVT: </a:t>
            </a:r>
          </a:p>
          <a:p>
            <a:r>
              <a:rPr lang="en-US" b="1" dirty="0">
                <a:solidFill>
                  <a:schemeClr val="tx1"/>
                </a:solidFill>
              </a:rPr>
              <a:t>Transition to EPAM Managed Services</a:t>
            </a:r>
          </a:p>
          <a:p>
            <a:pPr marL="285750" indent="-285750">
              <a:buFont typeface="Arial" panose="020B0604020202020204" pitchFamily="34" charset="0"/>
              <a:buChar char="•"/>
            </a:pPr>
            <a:r>
              <a:rPr lang="en-US" dirty="0">
                <a:solidFill>
                  <a:schemeClr val="tx1"/>
                </a:solidFill>
              </a:rPr>
              <a:t>Played a key role in preparing the full transition from third-party vendors to EPAM’s managed-services model.</a:t>
            </a:r>
          </a:p>
          <a:p>
            <a:pPr marL="285750" indent="-285750">
              <a:buFont typeface="Arial" panose="020B0604020202020204" pitchFamily="34" charset="0"/>
              <a:buChar char="•"/>
            </a:pPr>
            <a:r>
              <a:rPr lang="en-US" dirty="0">
                <a:solidFill>
                  <a:schemeClr val="tx1"/>
                </a:solidFill>
              </a:rPr>
              <a:t>Created complete system architecture diagrams and documented responsibilities across all vendor and internal teams.</a:t>
            </a:r>
          </a:p>
          <a:p>
            <a:pPr marL="285750" indent="-285750">
              <a:buFont typeface="Arial" panose="020B0604020202020204" pitchFamily="34" charset="0"/>
              <a:buChar char="•"/>
            </a:pPr>
            <a:r>
              <a:rPr lang="en-US" dirty="0">
                <a:solidFill>
                  <a:schemeClr val="tx1"/>
                </a:solidFill>
              </a:rPr>
              <a:t>Supported the migration of SRS solutions from the corporate CoreLogic environment to a dedicated client data center.</a:t>
            </a:r>
          </a:p>
          <a:p>
            <a:pPr marL="285750" indent="-285750">
              <a:buFont typeface="Arial" panose="020B0604020202020204" pitchFamily="34" charset="0"/>
              <a:buChar char="•"/>
            </a:pPr>
            <a:r>
              <a:rPr lang="en-US" dirty="0">
                <a:solidFill>
                  <a:schemeClr val="tx1"/>
                </a:solidFill>
              </a:rPr>
              <a:t>With clear documentation and architectural planning, the data-center transition was completed in six months, with me acting as SME for .NET and DB solutions.</a:t>
            </a:r>
          </a:p>
        </p:txBody>
      </p:sp>
      <p:sp>
        <p:nvSpPr>
          <p:cNvPr id="2" name="TextBox 1">
            <a:extLst>
              <a:ext uri="{FF2B5EF4-FFF2-40B4-BE49-F238E27FC236}">
                <a16:creationId xmlns:a16="http://schemas.microsoft.com/office/drawing/2014/main" id="{39C8E4A1-A27F-6B09-5207-C0C95DCD3B1F}"/>
              </a:ext>
            </a:extLst>
          </p:cNvPr>
          <p:cNvSpPr txBox="1"/>
          <p:nvPr/>
        </p:nvSpPr>
        <p:spPr>
          <a:xfrm>
            <a:off x="2414016" y="1584960"/>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Was</a:t>
            </a:r>
          </a:p>
        </p:txBody>
      </p:sp>
      <p:sp>
        <p:nvSpPr>
          <p:cNvPr id="3" name="TextBox 2">
            <a:extLst>
              <a:ext uri="{FF2B5EF4-FFF2-40B4-BE49-F238E27FC236}">
                <a16:creationId xmlns:a16="http://schemas.microsoft.com/office/drawing/2014/main" id="{A7C47CE0-A6F3-1669-DB17-D180998DC10F}"/>
              </a:ext>
            </a:extLst>
          </p:cNvPr>
          <p:cNvSpPr txBox="1"/>
          <p:nvPr/>
        </p:nvSpPr>
        <p:spPr>
          <a:xfrm>
            <a:off x="3279648" y="1353312"/>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was</a:t>
            </a:r>
          </a:p>
        </p:txBody>
      </p:sp>
      <p:sp>
        <p:nvSpPr>
          <p:cNvPr id="4" name="TextBox 3">
            <a:extLst>
              <a:ext uri="{FF2B5EF4-FFF2-40B4-BE49-F238E27FC236}">
                <a16:creationId xmlns:a16="http://schemas.microsoft.com/office/drawing/2014/main" id="{40967EF3-6C67-8CEE-640D-0079F02677C8}"/>
              </a:ext>
            </a:extLst>
          </p:cNvPr>
          <p:cNvSpPr txBox="1"/>
          <p:nvPr/>
        </p:nvSpPr>
        <p:spPr>
          <a:xfrm>
            <a:off x="4059936" y="1402080"/>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main</a:t>
            </a:r>
          </a:p>
        </p:txBody>
      </p:sp>
      <p:sp>
        <p:nvSpPr>
          <p:cNvPr id="5" name="TextBox 4">
            <a:extLst>
              <a:ext uri="{FF2B5EF4-FFF2-40B4-BE49-F238E27FC236}">
                <a16:creationId xmlns:a16="http://schemas.microsoft.com/office/drawing/2014/main" id="{889020D8-1181-DD9C-08D1-36A1AA80EAEA}"/>
              </a:ext>
            </a:extLst>
          </p:cNvPr>
          <p:cNvSpPr txBox="1"/>
          <p:nvPr/>
        </p:nvSpPr>
        <p:spPr>
          <a:xfrm>
            <a:off x="4255008" y="1353312"/>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Tree>
    <p:extLst>
      <p:ext uri="{BB962C8B-B14F-4D97-AF65-F5344CB8AC3E}">
        <p14:creationId xmlns:p14="http://schemas.microsoft.com/office/powerpoint/2010/main" val="2793788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D30F7-E995-B17A-CAF7-A036FA7B6C5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3A69ECC-0CF4-92EA-2817-41C8FF9868C7}"/>
              </a:ext>
            </a:extLst>
          </p:cNvPr>
          <p:cNvPicPr>
            <a:picLocks noChangeAspect="1"/>
          </p:cNvPicPr>
          <p:nvPr/>
        </p:nvPicPr>
        <p:blipFill>
          <a:blip r:embed="rId2"/>
          <a:stretch>
            <a:fillRect/>
          </a:stretch>
        </p:blipFill>
        <p:spPr>
          <a:xfrm>
            <a:off x="81061" y="465644"/>
            <a:ext cx="2867025" cy="647700"/>
          </a:xfrm>
          <a:prstGeom prst="rect">
            <a:avLst/>
          </a:prstGeom>
        </p:spPr>
      </p:pic>
      <p:sp>
        <p:nvSpPr>
          <p:cNvPr id="11" name="Title 1">
            <a:extLst>
              <a:ext uri="{FF2B5EF4-FFF2-40B4-BE49-F238E27FC236}">
                <a16:creationId xmlns:a16="http://schemas.microsoft.com/office/drawing/2014/main" id="{49AC1C81-3237-C748-462D-B0F376774C69}"/>
              </a:ext>
            </a:extLst>
          </p:cNvPr>
          <p:cNvSpPr>
            <a:spLocks noGrp="1"/>
          </p:cNvSpPr>
          <p:nvPr>
            <p:ph type="title"/>
          </p:nvPr>
        </p:nvSpPr>
        <p:spPr>
          <a:xfrm>
            <a:off x="347336" y="2813447"/>
            <a:ext cx="5333999" cy="1231106"/>
          </a:xfrm>
        </p:spPr>
        <p:txBody>
          <a:bodyPr/>
          <a:lstStyle/>
          <a:p>
            <a:r>
              <a:rPr lang="en-US" sz="4000" b="0" dirty="0">
                <a:solidFill>
                  <a:schemeClr val="accent2"/>
                </a:solidFill>
              </a:rPr>
              <a:t>Contribution to projects and achievements</a:t>
            </a:r>
          </a:p>
        </p:txBody>
      </p:sp>
      <p:sp>
        <p:nvSpPr>
          <p:cNvPr id="12" name="TextBox 11">
            <a:extLst>
              <a:ext uri="{FF2B5EF4-FFF2-40B4-BE49-F238E27FC236}">
                <a16:creationId xmlns:a16="http://schemas.microsoft.com/office/drawing/2014/main" id="{795D4828-92E0-ECFD-3350-F23F1CF38649}"/>
              </a:ext>
            </a:extLst>
          </p:cNvPr>
          <p:cNvSpPr txBox="1"/>
          <p:nvPr/>
        </p:nvSpPr>
        <p:spPr>
          <a:xfrm>
            <a:off x="347336" y="3732310"/>
            <a:ext cx="4185501" cy="914400"/>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p:txBody>
      </p:sp>
      <p:sp>
        <p:nvSpPr>
          <p:cNvPr id="14" name="Text Placeholder 13">
            <a:extLst>
              <a:ext uri="{FF2B5EF4-FFF2-40B4-BE49-F238E27FC236}">
                <a16:creationId xmlns:a16="http://schemas.microsoft.com/office/drawing/2014/main" id="{CF5A7273-A98A-0F0C-BFB1-3841072F83E9}"/>
              </a:ext>
            </a:extLst>
          </p:cNvPr>
          <p:cNvSpPr>
            <a:spLocks noGrp="1"/>
          </p:cNvSpPr>
          <p:nvPr>
            <p:ph type="body" sz="quarter" idx="16"/>
          </p:nvPr>
        </p:nvSpPr>
        <p:spPr>
          <a:xfrm>
            <a:off x="6510667" y="465644"/>
            <a:ext cx="5150961" cy="5831725"/>
          </a:xfrm>
        </p:spPr>
        <p:txBody>
          <a:bodyPr/>
          <a:lstStyle/>
          <a:p>
            <a:r>
              <a:rPr lang="en-US" b="1" dirty="0">
                <a:solidFill>
                  <a:schemeClr val="tx1"/>
                </a:solidFill>
              </a:rPr>
              <a:t>EPAM – SFRN-DEVT: </a:t>
            </a:r>
          </a:p>
          <a:p>
            <a:r>
              <a:rPr lang="en-US" b="1" dirty="0"/>
              <a:t>Data Flow &amp; ETL Migration (SSIS / Pentaho)</a:t>
            </a:r>
          </a:p>
          <a:p>
            <a:pPr marL="285750" indent="-285750">
              <a:buFont typeface="Arial" panose="020B0604020202020204" pitchFamily="34" charset="0"/>
              <a:buChar char="•"/>
            </a:pPr>
            <a:r>
              <a:rPr lang="en-US" dirty="0"/>
              <a:t>Led a team of 10 developers to migrate AS400 jobs and custom tooling into standardized SSIS and Pentaho ETL workflows.</a:t>
            </a:r>
          </a:p>
          <a:p>
            <a:pPr marL="285750" indent="-285750">
              <a:buFont typeface="Arial" panose="020B0604020202020204" pitchFamily="34" charset="0"/>
              <a:buChar char="•"/>
            </a:pPr>
            <a:r>
              <a:rPr lang="en-US" dirty="0"/>
              <a:t>Developed a detailed WBS, conducted migration planning, and guided the team on data-flow design.</a:t>
            </a:r>
          </a:p>
          <a:p>
            <a:pPr marL="285750" indent="-285750">
              <a:buFont typeface="Arial" panose="020B0604020202020204" pitchFamily="34" charset="0"/>
              <a:buChar char="•"/>
            </a:pPr>
            <a:r>
              <a:rPr lang="en-US" dirty="0"/>
              <a:t>Demonstrated tech expertise across legacy systems, ETL pipelines, and modern data-integration patterns.</a:t>
            </a:r>
          </a:p>
          <a:p>
            <a:r>
              <a:rPr lang="en-US" b="1" dirty="0"/>
              <a:t>Billing System Migration (Oracle Fin → Sage Intacct)</a:t>
            </a:r>
          </a:p>
          <a:p>
            <a:pPr marL="285750" indent="-285750">
              <a:buFont typeface="Arial" panose="020B0604020202020204" pitchFamily="34" charset="0"/>
              <a:buChar char="•"/>
            </a:pPr>
            <a:r>
              <a:rPr lang="en-US" dirty="0"/>
              <a:t>Acted as SME and Software Architect for the full financial-system migration initiative.</a:t>
            </a:r>
          </a:p>
          <a:p>
            <a:pPr marL="285750" indent="-285750">
              <a:buFont typeface="Arial" panose="020B0604020202020204" pitchFamily="34" charset="0"/>
              <a:buChar char="•"/>
            </a:pPr>
            <a:r>
              <a:rPr lang="en-US" dirty="0"/>
              <a:t>Designed and oversaw data extraction, transactional capture, transformation/normalization to Intacct’s data model, and integration adaptation.</a:t>
            </a:r>
          </a:p>
          <a:p>
            <a:pPr marL="285750" indent="-285750">
              <a:buFont typeface="Arial" panose="020B0604020202020204" pitchFamily="34" charset="0"/>
              <a:buChar char="•"/>
            </a:pPr>
            <a:r>
              <a:rPr lang="en-US" dirty="0"/>
              <a:t>Managed parallel run, validation cycles, cutover execution, and post-migration support.</a:t>
            </a:r>
          </a:p>
        </p:txBody>
      </p:sp>
      <p:sp>
        <p:nvSpPr>
          <p:cNvPr id="2" name="TextBox 1">
            <a:extLst>
              <a:ext uri="{FF2B5EF4-FFF2-40B4-BE49-F238E27FC236}">
                <a16:creationId xmlns:a16="http://schemas.microsoft.com/office/drawing/2014/main" id="{0C12B6BB-FB1A-C6ED-50A7-6FC41FF5E5F0}"/>
              </a:ext>
            </a:extLst>
          </p:cNvPr>
          <p:cNvSpPr txBox="1"/>
          <p:nvPr/>
        </p:nvSpPr>
        <p:spPr>
          <a:xfrm>
            <a:off x="2414016" y="1584960"/>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Was</a:t>
            </a:r>
          </a:p>
        </p:txBody>
      </p:sp>
      <p:sp>
        <p:nvSpPr>
          <p:cNvPr id="3" name="TextBox 2">
            <a:extLst>
              <a:ext uri="{FF2B5EF4-FFF2-40B4-BE49-F238E27FC236}">
                <a16:creationId xmlns:a16="http://schemas.microsoft.com/office/drawing/2014/main" id="{B9A21069-742E-383C-4C44-99FA7AF1AACD}"/>
              </a:ext>
            </a:extLst>
          </p:cNvPr>
          <p:cNvSpPr txBox="1"/>
          <p:nvPr/>
        </p:nvSpPr>
        <p:spPr>
          <a:xfrm>
            <a:off x="3279648" y="1353312"/>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was</a:t>
            </a:r>
          </a:p>
        </p:txBody>
      </p:sp>
      <p:sp>
        <p:nvSpPr>
          <p:cNvPr id="4" name="TextBox 3">
            <a:extLst>
              <a:ext uri="{FF2B5EF4-FFF2-40B4-BE49-F238E27FC236}">
                <a16:creationId xmlns:a16="http://schemas.microsoft.com/office/drawing/2014/main" id="{0C9A89F1-DD7B-1209-E4B4-7B0CF0A25983}"/>
              </a:ext>
            </a:extLst>
          </p:cNvPr>
          <p:cNvSpPr txBox="1"/>
          <p:nvPr/>
        </p:nvSpPr>
        <p:spPr>
          <a:xfrm>
            <a:off x="4059936" y="1402080"/>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main</a:t>
            </a:r>
          </a:p>
        </p:txBody>
      </p:sp>
      <p:sp>
        <p:nvSpPr>
          <p:cNvPr id="5" name="TextBox 4">
            <a:extLst>
              <a:ext uri="{FF2B5EF4-FFF2-40B4-BE49-F238E27FC236}">
                <a16:creationId xmlns:a16="http://schemas.microsoft.com/office/drawing/2014/main" id="{B560F192-3245-A2B2-9F6C-E7ED1EBC5037}"/>
              </a:ext>
            </a:extLst>
          </p:cNvPr>
          <p:cNvSpPr txBox="1"/>
          <p:nvPr/>
        </p:nvSpPr>
        <p:spPr>
          <a:xfrm>
            <a:off x="4255008" y="1353312"/>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Tree>
    <p:extLst>
      <p:ext uri="{BB962C8B-B14F-4D97-AF65-F5344CB8AC3E}">
        <p14:creationId xmlns:p14="http://schemas.microsoft.com/office/powerpoint/2010/main" val="1563844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5" y="360366"/>
            <a:ext cx="8910706" cy="615553"/>
          </a:xfrm>
        </p:spPr>
        <p:txBody>
          <a:bodyPr/>
          <a:lstStyle/>
          <a:p>
            <a:r>
              <a:rPr lang="en-US" sz="4000" dirty="0"/>
              <a:t>EPAM Badges</a:t>
            </a:r>
          </a:p>
        </p:txBody>
      </p:sp>
      <p:sp>
        <p:nvSpPr>
          <p:cNvPr id="9" name="TextBox 8">
            <a:extLst>
              <a:ext uri="{FF2B5EF4-FFF2-40B4-BE49-F238E27FC236}">
                <a16:creationId xmlns:a16="http://schemas.microsoft.com/office/drawing/2014/main" id="{ED5365D1-C1C7-8ACC-4808-759730531681}"/>
              </a:ext>
            </a:extLst>
          </p:cNvPr>
          <p:cNvSpPr txBox="1"/>
          <p:nvPr/>
        </p:nvSpPr>
        <p:spPr>
          <a:xfrm>
            <a:off x="289855" y="1686695"/>
            <a:ext cx="4185501" cy="914400"/>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p:txBody>
      </p:sp>
      <p:pic>
        <p:nvPicPr>
          <p:cNvPr id="17" name="Picture 16" descr="A screenshot of a computer&#10;&#10;AI-generated content may be incorrect.">
            <a:extLst>
              <a:ext uri="{FF2B5EF4-FFF2-40B4-BE49-F238E27FC236}">
                <a16:creationId xmlns:a16="http://schemas.microsoft.com/office/drawing/2014/main" id="{357AB08A-AD11-8EC2-49F6-F903BC65E560}"/>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8192780" y="4088338"/>
            <a:ext cx="1463040" cy="1371600"/>
          </a:xfrm>
          <a:prstGeom prst="rect">
            <a:avLst/>
          </a:prstGeom>
        </p:spPr>
      </p:pic>
      <p:pic>
        <p:nvPicPr>
          <p:cNvPr id="21" name="Picture 20" descr="A screenshot of a phone&#10;&#10;AI-generated content may be incorrect.">
            <a:extLst>
              <a:ext uri="{FF2B5EF4-FFF2-40B4-BE49-F238E27FC236}">
                <a16:creationId xmlns:a16="http://schemas.microsoft.com/office/drawing/2014/main" id="{EF54507C-E784-EA4D-42E8-41ECB591828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632960" y="2052366"/>
            <a:ext cx="1463040" cy="1463040"/>
          </a:xfrm>
          <a:prstGeom prst="rect">
            <a:avLst/>
          </a:prstGeom>
          <a:noFill/>
        </p:spPr>
      </p:pic>
      <p:pic>
        <p:nvPicPr>
          <p:cNvPr id="24" name="Picture 23" descr="A screenshot of a phone&#10;&#10;AI-generated content may be incorrect.">
            <a:extLst>
              <a:ext uri="{FF2B5EF4-FFF2-40B4-BE49-F238E27FC236}">
                <a16:creationId xmlns:a16="http://schemas.microsoft.com/office/drawing/2014/main" id="{C786F286-46D4-0423-E128-D618F9A4A406}"/>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986199" y="4088338"/>
            <a:ext cx="1463040" cy="1371600"/>
          </a:xfrm>
          <a:prstGeom prst="rect">
            <a:avLst/>
          </a:prstGeom>
        </p:spPr>
      </p:pic>
      <p:pic>
        <p:nvPicPr>
          <p:cNvPr id="26" name="Picture 25" descr="A screenshot of a thank you message&#10;&#10;AI-generated content may be incorrect.">
            <a:extLst>
              <a:ext uri="{FF2B5EF4-FFF2-40B4-BE49-F238E27FC236}">
                <a16:creationId xmlns:a16="http://schemas.microsoft.com/office/drawing/2014/main" id="{FA3A3D28-2F34-FC72-FE7C-BA3B849188E2}"/>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6399361" y="4088338"/>
            <a:ext cx="1463040" cy="1463040"/>
          </a:xfrm>
          <a:prstGeom prst="rect">
            <a:avLst/>
          </a:prstGeom>
        </p:spPr>
      </p:pic>
      <p:pic>
        <p:nvPicPr>
          <p:cNvPr id="28" name="Picture 27" descr="A screenshot of a phone&#10;&#10;AI-generated content may be incorrect.">
            <a:extLst>
              <a:ext uri="{FF2B5EF4-FFF2-40B4-BE49-F238E27FC236}">
                <a16:creationId xmlns:a16="http://schemas.microsoft.com/office/drawing/2014/main" id="{78185FF3-8555-A558-7EA9-7C502187D81D}"/>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4626863" y="4068534"/>
            <a:ext cx="1463040" cy="1463040"/>
          </a:xfrm>
          <a:prstGeom prst="rect">
            <a:avLst/>
          </a:prstGeom>
        </p:spPr>
      </p:pic>
      <p:pic>
        <p:nvPicPr>
          <p:cNvPr id="30" name="Picture 29" descr="A screenshot of a phone&#10;&#10;AI-generated content may be incorrect.">
            <a:extLst>
              <a:ext uri="{FF2B5EF4-FFF2-40B4-BE49-F238E27FC236}">
                <a16:creationId xmlns:a16="http://schemas.microsoft.com/office/drawing/2014/main" id="{728B433E-C560-B0CA-D98D-07C93D59A7C8}"/>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9946723" y="2052366"/>
            <a:ext cx="1463040" cy="1595073"/>
          </a:xfrm>
          <a:prstGeom prst="rect">
            <a:avLst/>
          </a:prstGeom>
        </p:spPr>
      </p:pic>
      <p:pic>
        <p:nvPicPr>
          <p:cNvPr id="32" name="Picture 31" descr="A screenshot of a cellphone&#10;&#10;AI-generated content may be incorrect.">
            <a:extLst>
              <a:ext uri="{FF2B5EF4-FFF2-40B4-BE49-F238E27FC236}">
                <a16:creationId xmlns:a16="http://schemas.microsoft.com/office/drawing/2014/main" id="{E5DB75DD-D8C0-174B-7DDD-C02A60188717}"/>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8173042" y="2052366"/>
            <a:ext cx="1463040" cy="1595073"/>
          </a:xfrm>
          <a:prstGeom prst="rect">
            <a:avLst/>
          </a:prstGeom>
        </p:spPr>
      </p:pic>
      <p:pic>
        <p:nvPicPr>
          <p:cNvPr id="34" name="Picture 33" descr="A blue and white circle with text and a blue and white circle with white text&#10;&#10;AI-generated content may be incorrect.">
            <a:extLst>
              <a:ext uri="{FF2B5EF4-FFF2-40B4-BE49-F238E27FC236}">
                <a16:creationId xmlns:a16="http://schemas.microsoft.com/office/drawing/2014/main" id="{FF075429-2CF9-95DC-23BA-E50406136AB3}"/>
              </a:ext>
            </a:extLst>
          </p:cNvPr>
          <p:cNvPicPr>
            <a:picLocks/>
          </p:cNvPicPr>
          <p:nvPr/>
        </p:nvPicPr>
        <p:blipFill>
          <a:blip r:embed="rId10">
            <a:extLst>
              <a:ext uri="{28A0092B-C50C-407E-A947-70E740481C1C}">
                <a14:useLocalDpi xmlns:a14="http://schemas.microsoft.com/office/drawing/2010/main" val="0"/>
              </a:ext>
            </a:extLst>
          </a:blip>
          <a:stretch>
            <a:fillRect/>
          </a:stretch>
        </p:blipFill>
        <p:spPr>
          <a:xfrm>
            <a:off x="6399361" y="2057400"/>
            <a:ext cx="1463040" cy="1371600"/>
          </a:xfrm>
          <a:prstGeom prst="rect">
            <a:avLst/>
          </a:prstGeom>
        </p:spPr>
      </p:pic>
      <p:pic>
        <p:nvPicPr>
          <p:cNvPr id="36" name="Picture 35" descr="A screenshot of a cellphone&#10;&#10;AI-generated content may be incorrect.">
            <a:extLst>
              <a:ext uri="{FF2B5EF4-FFF2-40B4-BE49-F238E27FC236}">
                <a16:creationId xmlns:a16="http://schemas.microsoft.com/office/drawing/2014/main" id="{2C3D375D-80B9-094B-42B7-643D63ACBA1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2116" y="2056383"/>
            <a:ext cx="1460028" cy="1591056"/>
          </a:xfrm>
          <a:prstGeom prst="rect">
            <a:avLst/>
          </a:prstGeom>
        </p:spPr>
      </p:pic>
      <p:pic>
        <p:nvPicPr>
          <p:cNvPr id="38" name="Picture 37" descr="A purple circle with black text&#10;&#10;AI-generated content may be incorrect.">
            <a:extLst>
              <a:ext uri="{FF2B5EF4-FFF2-40B4-BE49-F238E27FC236}">
                <a16:creationId xmlns:a16="http://schemas.microsoft.com/office/drawing/2014/main" id="{8FC5DBF2-1307-245E-DFEA-2C3FD96A6504}"/>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2854366" y="2057400"/>
            <a:ext cx="1463040" cy="1371600"/>
          </a:xfrm>
          <a:prstGeom prst="rect">
            <a:avLst/>
          </a:prstGeom>
        </p:spPr>
      </p:pic>
      <p:pic>
        <p:nvPicPr>
          <p:cNvPr id="40" name="Picture 39" descr="A screenshot of a social media post&#10;&#10;AI-generated content may be incorrect.">
            <a:extLst>
              <a:ext uri="{FF2B5EF4-FFF2-40B4-BE49-F238E27FC236}">
                <a16:creationId xmlns:a16="http://schemas.microsoft.com/office/drawing/2014/main" id="{C2D4BF25-0BE9-CFA1-82B0-77D4052D6E6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9104" y="4068534"/>
            <a:ext cx="1463040" cy="1373985"/>
          </a:xfrm>
          <a:prstGeom prst="rect">
            <a:avLst/>
          </a:prstGeom>
        </p:spPr>
      </p:pic>
      <p:pic>
        <p:nvPicPr>
          <p:cNvPr id="42" name="Picture 41" descr="A screen shot of a logo&#10;&#10;AI-generated content may be incorrect.">
            <a:extLst>
              <a:ext uri="{FF2B5EF4-FFF2-40B4-BE49-F238E27FC236}">
                <a16:creationId xmlns:a16="http://schemas.microsoft.com/office/drawing/2014/main" id="{A178D56E-7259-78A3-45A6-9CC4374E49A4}"/>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2854366" y="4068534"/>
            <a:ext cx="1463040" cy="1371600"/>
          </a:xfrm>
          <a:prstGeom prst="rect">
            <a:avLst/>
          </a:prstGeom>
        </p:spPr>
      </p:pic>
    </p:spTree>
    <p:extLst>
      <p:ext uri="{BB962C8B-B14F-4D97-AF65-F5344CB8AC3E}">
        <p14:creationId xmlns:p14="http://schemas.microsoft.com/office/powerpoint/2010/main" val="2914152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61ED5C-4F0A-0C68-706A-F9E6D032FF31}"/>
              </a:ext>
            </a:extLst>
          </p:cNvPr>
          <p:cNvPicPr>
            <a:picLocks noChangeAspect="1"/>
          </p:cNvPicPr>
          <p:nvPr/>
        </p:nvPicPr>
        <p:blipFill>
          <a:blip r:embed="rId3"/>
          <a:stretch>
            <a:fillRect/>
          </a:stretch>
        </p:blipFill>
        <p:spPr>
          <a:xfrm>
            <a:off x="81061" y="465644"/>
            <a:ext cx="2867025" cy="647700"/>
          </a:xfrm>
          <a:prstGeom prst="rect">
            <a:avLst/>
          </a:prstGeom>
        </p:spPr>
      </p:pic>
      <p:sp>
        <p:nvSpPr>
          <p:cNvPr id="11" name="Title 1">
            <a:extLst>
              <a:ext uri="{FF2B5EF4-FFF2-40B4-BE49-F238E27FC236}">
                <a16:creationId xmlns:a16="http://schemas.microsoft.com/office/drawing/2014/main" id="{B8A6A1EC-08B5-8DD8-336B-A7F63DBABE7C}"/>
              </a:ext>
            </a:extLst>
          </p:cNvPr>
          <p:cNvSpPr>
            <a:spLocks noGrp="1"/>
          </p:cNvSpPr>
          <p:nvPr>
            <p:ph type="title"/>
          </p:nvPr>
        </p:nvSpPr>
        <p:spPr>
          <a:xfrm>
            <a:off x="328467" y="2227344"/>
            <a:ext cx="5333999" cy="1846659"/>
          </a:xfrm>
        </p:spPr>
        <p:txBody>
          <a:bodyPr/>
          <a:lstStyle/>
          <a:p>
            <a:r>
              <a:rPr lang="en-US" sz="4000" b="0" dirty="0">
                <a:solidFill>
                  <a:schemeClr val="accent2"/>
                </a:solidFill>
              </a:rPr>
              <a:t>Summary – justification for promotion, goals for future</a:t>
            </a:r>
          </a:p>
        </p:txBody>
      </p:sp>
      <p:sp>
        <p:nvSpPr>
          <p:cNvPr id="14" name="Text Placeholder 13">
            <a:extLst>
              <a:ext uri="{FF2B5EF4-FFF2-40B4-BE49-F238E27FC236}">
                <a16:creationId xmlns:a16="http://schemas.microsoft.com/office/drawing/2014/main" id="{7AA61C1E-8A9F-3C62-1C19-DBFBE1AFF786}"/>
              </a:ext>
            </a:extLst>
          </p:cNvPr>
          <p:cNvSpPr>
            <a:spLocks noGrp="1"/>
          </p:cNvSpPr>
          <p:nvPr>
            <p:ph type="body" sz="quarter" idx="16"/>
          </p:nvPr>
        </p:nvSpPr>
        <p:spPr>
          <a:xfrm>
            <a:off x="6498347" y="465644"/>
            <a:ext cx="5263725" cy="5646398"/>
          </a:xfrm>
        </p:spPr>
        <p:txBody>
          <a:bodyPr/>
          <a:lstStyle/>
          <a:p>
            <a:pPr marL="285750" indent="-285750">
              <a:buFont typeface="Arial" panose="020B0604020202020204" pitchFamily="34" charset="0"/>
              <a:buChar char="•"/>
            </a:pPr>
            <a:r>
              <a:rPr lang="en-US" dirty="0">
                <a:solidFill>
                  <a:schemeClr val="tx1"/>
                </a:solidFill>
              </a:rPr>
              <a:t>Demonstrated strong ownership of architecture and delivery across the </a:t>
            </a:r>
            <a:r>
              <a:rPr lang="en-US" dirty="0" err="1">
                <a:solidFill>
                  <a:schemeClr val="tx1"/>
                </a:solidFill>
              </a:rPr>
              <a:t>SafeRent</a:t>
            </a:r>
            <a:r>
              <a:rPr lang="en-US" dirty="0">
                <a:solidFill>
                  <a:schemeClr val="tx1"/>
                </a:solidFill>
              </a:rPr>
              <a:t> account, ensuring solutions align with business and engineering strategy.</a:t>
            </a:r>
          </a:p>
          <a:p>
            <a:pPr marL="285750" indent="-285750">
              <a:buFont typeface="Arial" panose="020B0604020202020204" pitchFamily="34" charset="0"/>
              <a:buChar char="•"/>
            </a:pPr>
            <a:r>
              <a:rPr lang="en-US" dirty="0">
                <a:solidFill>
                  <a:schemeClr val="tx1"/>
                </a:solidFill>
              </a:rPr>
              <a:t>Led legacy system discovery and modernization, defining scalable modern architectures.</a:t>
            </a:r>
          </a:p>
          <a:p>
            <a:pPr marL="285750" indent="-285750">
              <a:buFont typeface="Arial" panose="020B0604020202020204" pitchFamily="34" charset="0"/>
              <a:buChar char="•"/>
            </a:pPr>
            <a:r>
              <a:rPr lang="en-US" dirty="0">
                <a:solidFill>
                  <a:schemeClr val="tx1"/>
                </a:solidFill>
              </a:rPr>
              <a:t>Proactively identified and drove resolution of technical debt, generating additional value and revenue for EPAM.</a:t>
            </a:r>
          </a:p>
          <a:p>
            <a:pPr marL="285750" indent="-285750">
              <a:buFont typeface="Arial" panose="020B0604020202020204" pitchFamily="34" charset="0"/>
              <a:buChar char="•"/>
            </a:pPr>
            <a:r>
              <a:rPr lang="en-US" dirty="0">
                <a:solidFill>
                  <a:schemeClr val="tx1"/>
                </a:solidFill>
              </a:rPr>
              <a:t>Improved system maintainability, scalability, and reliability through clear architectural guidance and governance.</a:t>
            </a:r>
          </a:p>
          <a:p>
            <a:pPr marL="285750" indent="-285750">
              <a:buFont typeface="Arial" panose="020B0604020202020204" pitchFamily="34" charset="0"/>
              <a:buChar char="•"/>
            </a:pPr>
            <a:r>
              <a:rPr lang="en-US" dirty="0">
                <a:solidFill>
                  <a:schemeClr val="tx1"/>
                </a:solidFill>
              </a:rPr>
              <a:t>Effectively communicated with stakeholders, breaking down complex work and enabling timely, high-quality delivery.</a:t>
            </a:r>
          </a:p>
          <a:p>
            <a:pPr marL="285750" indent="-285750">
              <a:buFont typeface="Arial" panose="020B0604020202020204" pitchFamily="34" charset="0"/>
              <a:buChar char="•"/>
            </a:pPr>
            <a:r>
              <a:rPr lang="en-US" dirty="0">
                <a:solidFill>
                  <a:schemeClr val="tx1"/>
                </a:solidFill>
              </a:rPr>
              <a:t>Plan to expand architectural influence across more domains and strengthen governance and cloud-native modernization.</a:t>
            </a:r>
          </a:p>
          <a:p>
            <a:pPr marL="285750" indent="-285750">
              <a:buFont typeface="Arial" panose="020B0604020202020204" pitchFamily="34" charset="0"/>
              <a:buChar char="•"/>
            </a:pPr>
            <a:r>
              <a:rPr lang="en-US" dirty="0">
                <a:solidFill>
                  <a:schemeClr val="tx1"/>
                </a:solidFill>
              </a:rPr>
              <a:t>Aim to mentor engineering teams, drive innovation, and contribute to EPAM’s wider architecture community.</a:t>
            </a:r>
          </a:p>
        </p:txBody>
      </p:sp>
    </p:spTree>
    <p:extLst>
      <p:ext uri="{BB962C8B-B14F-4D97-AF65-F5344CB8AC3E}">
        <p14:creationId xmlns:p14="http://schemas.microsoft.com/office/powerpoint/2010/main" val="3214868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4" y="360366"/>
            <a:ext cx="11612289" cy="615553"/>
          </a:xfrm>
        </p:spPr>
        <p:txBody>
          <a:bodyPr/>
          <a:lstStyle/>
          <a:p>
            <a:r>
              <a:rPr lang="en-US" sz="4000" dirty="0"/>
              <a:t>SFRN-DEVT: 2024. Client onboarding app. </a:t>
            </a:r>
            <a:r>
              <a:rPr lang="en-US" sz="4000" dirty="0" err="1"/>
              <a:t>NewAccount</a:t>
            </a:r>
            <a:endParaRPr lang="en-US" sz="4000" dirty="0"/>
          </a:p>
        </p:txBody>
      </p:sp>
      <p:sp>
        <p:nvSpPr>
          <p:cNvPr id="9" name="TextBox 8">
            <a:extLst>
              <a:ext uri="{FF2B5EF4-FFF2-40B4-BE49-F238E27FC236}">
                <a16:creationId xmlns:a16="http://schemas.microsoft.com/office/drawing/2014/main" id="{ED5365D1-C1C7-8ACC-4808-759730531681}"/>
              </a:ext>
            </a:extLst>
          </p:cNvPr>
          <p:cNvSpPr txBox="1"/>
          <p:nvPr/>
        </p:nvSpPr>
        <p:spPr>
          <a:xfrm>
            <a:off x="289855" y="1073953"/>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84630C92-1FD9-885C-BA2C-31DAA38E7DC4}"/>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0BD6B0DB-7C15-503E-EAC3-039C0C0E0C96}"/>
              </a:ext>
            </a:extLst>
          </p:cNvPr>
          <p:cNvSpPr txBox="1">
            <a:spLocks/>
          </p:cNvSpPr>
          <p:nvPr/>
        </p:nvSpPr>
        <p:spPr>
          <a:xfrm>
            <a:off x="289855" y="1073953"/>
            <a:ext cx="11612290" cy="4770537"/>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Business Drivers</a:t>
            </a:r>
          </a:p>
          <a:p>
            <a:pPr marL="285750" indent="-285750">
              <a:buFont typeface="Arial" panose="020B0604020202020204" pitchFamily="34" charset="0"/>
              <a:buChar char="•"/>
            </a:pPr>
            <a:r>
              <a:rPr lang="en-US" sz="1600" dirty="0"/>
              <a:t>Growing demand for faster, more accurate client onboarding across </a:t>
            </a:r>
            <a:r>
              <a:rPr lang="en-US" sz="1600" dirty="0" err="1"/>
              <a:t>SafeRent</a:t>
            </a:r>
            <a:r>
              <a:rPr lang="en-US" sz="1600" dirty="0"/>
              <a:t> Solutions.</a:t>
            </a:r>
          </a:p>
          <a:p>
            <a:pPr marL="285750" indent="-285750">
              <a:buFont typeface="Arial" panose="020B0604020202020204" pitchFamily="34" charset="0"/>
              <a:buChar char="•"/>
            </a:pPr>
            <a:r>
              <a:rPr lang="en-US" sz="1600" dirty="0"/>
              <a:t>Need to unify fragmented account-related interactions across Dynamics 365, Back-Office apps, Client-faced apps.</a:t>
            </a:r>
          </a:p>
          <a:p>
            <a:pPr marL="285750" indent="-285750">
              <a:buFont typeface="Arial" panose="020B0604020202020204" pitchFamily="34" charset="0"/>
              <a:buChar char="•"/>
            </a:pPr>
            <a:r>
              <a:rPr lang="en-US" sz="1600" dirty="0"/>
              <a:t>Pressure to improve operational efficiency, reduce onboarding errors, and increase customer satisfaction.</a:t>
            </a:r>
          </a:p>
          <a:p>
            <a:r>
              <a:rPr lang="en-US" sz="1600" b="1" dirty="0"/>
              <a:t>Business Goals</a:t>
            </a:r>
          </a:p>
          <a:p>
            <a:pPr marL="285750" indent="-285750">
              <a:buFont typeface="Arial" panose="020B0604020202020204" pitchFamily="34" charset="0"/>
              <a:buChar char="•"/>
            </a:pPr>
            <a:r>
              <a:rPr lang="en-US" sz="1600" dirty="0"/>
              <a:t>Standardize and automate the end-to-end client onboarding lifecycle.</a:t>
            </a:r>
          </a:p>
          <a:p>
            <a:pPr marL="285750" indent="-285750">
              <a:buFont typeface="Arial" panose="020B0604020202020204" pitchFamily="34" charset="0"/>
              <a:buChar char="•"/>
            </a:pPr>
            <a:r>
              <a:rPr lang="en-US" sz="1600" dirty="0"/>
              <a:t>Provide reliable, real-time synchronization of account data across all integrated systems.</a:t>
            </a:r>
          </a:p>
          <a:p>
            <a:pPr marL="285750" indent="-285750">
              <a:buFont typeface="Arial" panose="020B0604020202020204" pitchFamily="34" charset="0"/>
              <a:buChar char="•"/>
            </a:pPr>
            <a:r>
              <a:rPr lang="en-US" sz="1600" dirty="0"/>
              <a:t>Reduce manual processing and internal communication overhead for onboarding teams.</a:t>
            </a:r>
          </a:p>
          <a:p>
            <a:pPr marL="285750" indent="-285750">
              <a:buFont typeface="Arial" panose="020B0604020202020204" pitchFamily="34" charset="0"/>
              <a:buChar char="•"/>
            </a:pPr>
            <a:r>
              <a:rPr lang="en-US" sz="1600" dirty="0"/>
              <a:t>Increase transparency and traceability of onboarding status, actions, and notifications.</a:t>
            </a:r>
          </a:p>
          <a:p>
            <a:pPr marL="285750" indent="-285750">
              <a:buFont typeface="Arial" panose="020B0604020202020204" pitchFamily="34" charset="0"/>
              <a:buChar char="•"/>
            </a:pPr>
            <a:r>
              <a:rPr lang="en-US" sz="1600" dirty="0"/>
              <a:t>Ensure a scalable architecture capable of supporting long-term onboarding volume growth.</a:t>
            </a:r>
          </a:p>
          <a:p>
            <a:r>
              <a:rPr lang="en-US" sz="1600" b="1" dirty="0"/>
              <a:t>Business Objectives</a:t>
            </a:r>
          </a:p>
          <a:p>
            <a:pPr marL="285750" indent="-285750">
              <a:buFont typeface="Arial" panose="020B0604020202020204" pitchFamily="34" charset="0"/>
              <a:buChar char="•"/>
            </a:pPr>
            <a:r>
              <a:rPr lang="en-US" sz="1600" dirty="0"/>
              <a:t>Reduce the average onboarding completion time by at least 40% within 12 months.</a:t>
            </a:r>
          </a:p>
          <a:p>
            <a:pPr marL="285750" indent="-285750">
              <a:buFont typeface="Arial" panose="020B0604020202020204" pitchFamily="34" charset="0"/>
              <a:buChar char="•"/>
            </a:pPr>
            <a:r>
              <a:rPr lang="en-US" sz="1600" dirty="0"/>
              <a:t>Cut manual onboarding tasks performed by account managers by at least 50%.</a:t>
            </a:r>
          </a:p>
          <a:p>
            <a:pPr marL="285750" indent="-285750">
              <a:buFont typeface="Arial" panose="020B0604020202020204" pitchFamily="34" charset="0"/>
              <a:buChar char="•"/>
            </a:pPr>
            <a:r>
              <a:rPr lang="en-US" sz="1600" dirty="0"/>
              <a:t>Establish auditable, event-based communication flows (via Slack and internal logs) for all key onboarding milestones.</a:t>
            </a:r>
          </a:p>
          <a:p>
            <a:pPr marL="285750" indent="-285750">
              <a:buFont typeface="Arial" panose="020B0604020202020204" pitchFamily="34" charset="0"/>
              <a:buChar char="•"/>
            </a:pPr>
            <a:r>
              <a:rPr lang="en-US" sz="1600" dirty="0"/>
              <a:t>Deploy a modular, maintainable software architecture that supports iterative feature expansion.</a:t>
            </a:r>
          </a:p>
        </p:txBody>
      </p:sp>
    </p:spTree>
    <p:extLst>
      <p:ext uri="{BB962C8B-B14F-4D97-AF65-F5344CB8AC3E}">
        <p14:creationId xmlns:p14="http://schemas.microsoft.com/office/powerpoint/2010/main" val="1052584006"/>
      </p:ext>
    </p:extLst>
  </p:cSld>
  <p:clrMapOvr>
    <a:masterClrMapping/>
  </p:clrMapOvr>
</p:sld>
</file>

<file path=ppt/theme/theme1.xml><?xml version="1.0" encoding="utf-8"?>
<a:theme xmlns:a="http://schemas.openxmlformats.org/drawingml/2006/main" name="EPAM Master Dark 2023.1">
  <a:themeElements>
    <a:clrScheme name="EPAM Dark Palette">
      <a:dk1>
        <a:srgbClr val="000000"/>
      </a:dk1>
      <a:lt1>
        <a:srgbClr val="FFFFFF"/>
      </a:lt1>
      <a:dk2>
        <a:srgbClr val="A0A0A0"/>
      </a:dk2>
      <a:lt2>
        <a:srgbClr val="FBFAFA"/>
      </a:lt2>
      <a:accent1>
        <a:srgbClr val="161616"/>
      </a:accent1>
      <a:accent2>
        <a:srgbClr val="00F6FF"/>
      </a:accent2>
      <a:accent3>
        <a:srgbClr val="B896FF"/>
      </a:accent3>
      <a:accent4>
        <a:srgbClr val="7BA8FF"/>
      </a:accent4>
      <a:accent5>
        <a:srgbClr val="418DFF"/>
      </a:accent5>
      <a:accent6>
        <a:srgbClr val="00F3AB"/>
      </a:accent6>
      <a:hlink>
        <a:srgbClr val="060606"/>
      </a:hlink>
      <a:folHlink>
        <a:srgbClr val="000000"/>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Continuum_Master_v1.1" id="{D2F91407-39AD-2344-8F42-01B4155FF2FD}" vid="{09F1F252-BD3A-0A45-9F6B-518524EA32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C1368B0-9BC4-8E46-B18D-D7C1C19B3449}">
  <we:reference id="0712333e-3078-4353-bc6c-307328446e34" version="1.1.0.0" store="EXCatalog" storeType="EXCatalog"/>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51304</TotalTime>
  <Words>1871</Words>
  <Application>Microsoft Macintosh PowerPoint</Application>
  <PresentationFormat>Widescreen</PresentationFormat>
  <Paragraphs>216</Paragraphs>
  <Slides>20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Courier New</vt:lpstr>
      <vt:lpstr>Human Sans</vt:lpstr>
      <vt:lpstr>EPAM Master Dark 2023.1</vt:lpstr>
      <vt:lpstr>PowerPoint Presentation</vt:lpstr>
      <vt:lpstr>Introduction – Who I am</vt:lpstr>
      <vt:lpstr>Working Experience/Career Path</vt:lpstr>
      <vt:lpstr>Contribution to projects and achievements</vt:lpstr>
      <vt:lpstr>Contribution to projects and achievements</vt:lpstr>
      <vt:lpstr>Contribution to projects and achievements</vt:lpstr>
      <vt:lpstr>EPAM Badges</vt:lpstr>
      <vt:lpstr>Summary – justification for promotion, goals for future</vt:lpstr>
      <vt:lpstr>SFRN-DEVT: 2024. Client onboarding app. NewAccount</vt:lpstr>
      <vt:lpstr>SFRN-DEVT: 2024. NewAccount. NFR</vt:lpstr>
      <vt:lpstr>SFRN-DEVT: 2024. NewAccount. C4 diagrams</vt:lpstr>
      <vt:lpstr>SFRN-DEVT: 2024. NewAccount. C4 diagrams</vt:lpstr>
      <vt:lpstr>SFRN-DEVT: 2024. New Account</vt:lpstr>
      <vt:lpstr>SFRN-DEVT: 2025. Single Sign-On solution</vt:lpstr>
      <vt:lpstr>SFRN-DEVT: 2025. Pre-SSO</vt:lpstr>
      <vt:lpstr>SFRN-DEVT: 2025. Pre-SSO: Ideation phase</vt:lpstr>
      <vt:lpstr>SFRN-DEVT: 2025. SSO Architecture: Implementation</vt:lpstr>
      <vt:lpstr>SFRN-DEVT: 2025. Single Sign-On solution</vt:lpstr>
      <vt:lpstr>SFRN-DEVT: executive summary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Palina Vilava</dc:creator>
  <cp:lastModifiedBy>Pavlo Vilenchyk</cp:lastModifiedBy>
  <cp:revision>59</cp:revision>
  <dcterms:created xsi:type="dcterms:W3CDTF">2020-10-26T14:33:58Z</dcterms:created>
  <dcterms:modified xsi:type="dcterms:W3CDTF">2025-11-22T20:37:56Z</dcterms:modified>
</cp:coreProperties>
</file>